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0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31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7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97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4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95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2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60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49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70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619E-67F3-4A22-8196-08E363C2694E}" type="datetimeFigureOut">
              <a:rPr lang="zh-CN" altLang="en-US" smtClean="0"/>
              <a:t>2017/4/22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100A-EEDB-4F33-BF75-6CF33E2699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85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/>
          <a:srcRect l="6812" t="30989" r="53477" b="19003"/>
          <a:stretch/>
        </p:blipFill>
        <p:spPr>
          <a:xfrm>
            <a:off x="-56971" y="172279"/>
            <a:ext cx="9200971" cy="651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3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Venus Ye</dc:creator>
  <cp:lastModifiedBy>Venus Ye</cp:lastModifiedBy>
  <cp:revision>3</cp:revision>
  <dcterms:created xsi:type="dcterms:W3CDTF">2017-04-22T08:50:20Z</dcterms:created>
  <dcterms:modified xsi:type="dcterms:W3CDTF">2017-04-22T09:19:09Z</dcterms:modified>
</cp:coreProperties>
</file>