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619E-67F3-4A22-8196-08E363C2694E}" type="datetimeFigureOut">
              <a:rPr lang="zh-CN" altLang="en-US" smtClean="0"/>
              <a:t>2017/4/22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100A-EEDB-4F33-BF75-6CF33E269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4407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619E-67F3-4A22-8196-08E363C2694E}" type="datetimeFigureOut">
              <a:rPr lang="zh-CN" altLang="en-US" smtClean="0"/>
              <a:t>2017/4/22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100A-EEDB-4F33-BF75-6CF33E269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131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619E-67F3-4A22-8196-08E363C2694E}" type="datetimeFigureOut">
              <a:rPr lang="zh-CN" altLang="en-US" smtClean="0"/>
              <a:t>2017/4/22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100A-EEDB-4F33-BF75-6CF33E269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077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619E-67F3-4A22-8196-08E363C2694E}" type="datetimeFigureOut">
              <a:rPr lang="zh-CN" altLang="en-US" smtClean="0"/>
              <a:t>2017/4/22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100A-EEDB-4F33-BF75-6CF33E269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97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619E-67F3-4A22-8196-08E363C2694E}" type="datetimeFigureOut">
              <a:rPr lang="zh-CN" altLang="en-US" smtClean="0"/>
              <a:t>2017/4/22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100A-EEDB-4F33-BF75-6CF33E269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24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619E-67F3-4A22-8196-08E363C2694E}" type="datetimeFigureOut">
              <a:rPr lang="zh-CN" altLang="en-US" smtClean="0"/>
              <a:t>2017/4/22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100A-EEDB-4F33-BF75-6CF33E269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844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619E-67F3-4A22-8196-08E363C2694E}" type="datetimeFigureOut">
              <a:rPr lang="zh-CN" altLang="en-US" smtClean="0"/>
              <a:t>2017/4/22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100A-EEDB-4F33-BF75-6CF33E269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2955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619E-67F3-4A22-8196-08E363C2694E}" type="datetimeFigureOut">
              <a:rPr lang="zh-CN" altLang="en-US" smtClean="0"/>
              <a:t>2017/4/22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100A-EEDB-4F33-BF75-6CF33E269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72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619E-67F3-4A22-8196-08E363C2694E}" type="datetimeFigureOut">
              <a:rPr lang="zh-CN" altLang="en-US" smtClean="0"/>
              <a:t>2017/4/22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100A-EEDB-4F33-BF75-6CF33E269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60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619E-67F3-4A22-8196-08E363C2694E}" type="datetimeFigureOut">
              <a:rPr lang="zh-CN" altLang="en-US" smtClean="0"/>
              <a:t>2017/4/22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100A-EEDB-4F33-BF75-6CF33E269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349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619E-67F3-4A22-8196-08E363C2694E}" type="datetimeFigureOut">
              <a:rPr lang="zh-CN" altLang="en-US" smtClean="0"/>
              <a:t>2017/4/22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100A-EEDB-4F33-BF75-6CF33E269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770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4619E-67F3-4A22-8196-08E363C2694E}" type="datetimeFigureOut">
              <a:rPr lang="zh-CN" altLang="en-US" smtClean="0"/>
              <a:t>2017/4/22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B100A-EEDB-4F33-BF75-6CF33E269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418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859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2"/>
          <a:srcRect l="6812" t="30989" r="53477" b="19003"/>
          <a:stretch/>
        </p:blipFill>
        <p:spPr>
          <a:xfrm>
            <a:off x="-56971" y="172279"/>
            <a:ext cx="9200971" cy="651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533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0</Words>
  <Application>Microsoft Office PowerPoint</Application>
  <PresentationFormat>全屏显示(4:3)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等线</vt:lpstr>
      <vt:lpstr>等线 Light</vt:lpstr>
      <vt:lpstr>Arial</vt:lpstr>
      <vt:lpstr>Calibri</vt:lpstr>
      <vt:lpstr>Calibri Light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Venus Ye</dc:creator>
  <cp:lastModifiedBy>Venus Ye</cp:lastModifiedBy>
  <cp:revision>3</cp:revision>
  <dcterms:created xsi:type="dcterms:W3CDTF">2017-04-22T08:50:20Z</dcterms:created>
  <dcterms:modified xsi:type="dcterms:W3CDTF">2017-04-22T09:19:09Z</dcterms:modified>
</cp:coreProperties>
</file>