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07" r:id="rId2"/>
    <p:sldId id="840" r:id="rId3"/>
    <p:sldId id="960" r:id="rId4"/>
    <p:sldId id="962" r:id="rId5"/>
    <p:sldId id="970" r:id="rId6"/>
    <p:sldId id="967" r:id="rId7"/>
    <p:sldId id="952" r:id="rId8"/>
    <p:sldId id="975" r:id="rId9"/>
    <p:sldId id="958" r:id="rId10"/>
    <p:sldId id="965" r:id="rId11"/>
    <p:sldId id="959" r:id="rId12"/>
    <p:sldId id="969" r:id="rId13"/>
    <p:sldId id="956" r:id="rId14"/>
    <p:sldId id="963" r:id="rId15"/>
    <p:sldId id="964" r:id="rId16"/>
    <p:sldId id="976" r:id="rId17"/>
    <p:sldId id="966" r:id="rId18"/>
    <p:sldId id="972" r:id="rId19"/>
    <p:sldId id="954" r:id="rId20"/>
    <p:sldId id="968" r:id="rId21"/>
    <p:sldId id="973" r:id="rId22"/>
    <p:sldId id="971" r:id="rId23"/>
    <p:sldId id="955" r:id="rId24"/>
    <p:sldId id="888" r:id="rId25"/>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8">
          <p15:clr>
            <a:srgbClr val="A4A3A4"/>
          </p15:clr>
        </p15:guide>
        <p15:guide id="2" pos="2858">
          <p15:clr>
            <a:srgbClr val="A4A3A4"/>
          </p15:clr>
        </p15:guide>
      </p15:sldGuideLst>
    </p:ext>
    <p:ext uri="{2D200454-40CA-4A62-9FC3-DE9A4176ACB9}">
      <p15:notesGuideLst xmlns:p15="http://schemas.microsoft.com/office/powerpoint/2012/main">
        <p15:guide id="1" orient="horz" pos="2894">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89" d="100"/>
          <a:sy n="89" d="100"/>
        </p:scale>
        <p:origin x="786" y="108"/>
      </p:cViewPr>
      <p:guideLst>
        <p:guide orient="horz" pos="1628"/>
        <p:guide pos="2858"/>
      </p:guideLst>
    </p:cSldViewPr>
  </p:slideViewPr>
  <p:notesTextViewPr>
    <p:cViewPr>
      <p:scale>
        <a:sx n="1" d="1"/>
        <a:sy n="1" d="1"/>
      </p:scale>
      <p:origin x="0" y="0"/>
    </p:cViewPr>
  </p:notesTextViewPr>
  <p:sorterViewPr>
    <p:cViewPr>
      <p:scale>
        <a:sx n="75" d="100"/>
        <a:sy n="75" d="100"/>
      </p:scale>
      <p:origin x="0" y="-114"/>
    </p:cViewPr>
  </p:sorterViewPr>
  <p:notesViewPr>
    <p:cSldViewPr>
      <p:cViewPr varScale="1">
        <p:scale>
          <a:sx n="65" d="100"/>
          <a:sy n="65" d="100"/>
        </p:scale>
        <p:origin x="-3360" y="-96"/>
      </p:cViewPr>
      <p:guideLst>
        <p:guide orient="horz" pos="2894"/>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1" qsCatId="simple" csTypeId="urn:microsoft.com/office/officeart/2005/8/colors/colorful5#1"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blipFill>
          <a:blip xmlns:r="http://schemas.openxmlformats.org/officeDocument/2006/relationships" r:embed="rId1"/>
          <a:stretch>
            <a:fillRect l="-51000" r="-51000"/>
          </a:stretch>
        </a:blipFill>
        <a:ln w="19050">
          <a:solidFill>
            <a:schemeClr val="tx1">
              <a:lumMod val="65000"/>
              <a:lumOff val="35000"/>
              <a:alpha val="90000"/>
            </a:schemeClr>
          </a:solidFill>
        </a:ln>
      </dgm:spPr>
    </dgm:pt>
  </dgm:ptLst>
  <dgm:cxnLst>
    <dgm:cxn modelId="{5D66BBC3-C9E0-4179-9D87-E1C165EC1F33}" type="presOf" srcId="{7A236058-1BB6-40B9-9348-7BFCF74797F7}" destId="{8341A2DB-1040-453E-BC64-20AB0EC705B0}" srcOrd="0" destOrd="0" presId="urn:microsoft.com/office/officeart/2005/8/layout/bList2#1"/>
    <dgm:cxn modelId="{10DA29D1-7160-4F13-9413-5F41E0FAA8A3}"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B25472DC-89E7-4E1B-A14A-414E299747AD}" type="presOf" srcId="{7A236058-1BB6-40B9-9348-7BFCF74797F7}" destId="{E0F6C998-5693-4BDD-9069-AF61DC425B3A}" srcOrd="1" destOrd="0" presId="urn:microsoft.com/office/officeart/2005/8/layout/bList2#1"/>
    <dgm:cxn modelId="{023D2C09-BDC2-4902-B3AC-696F16DCA7C2}" type="presParOf" srcId="{8120550C-BC87-497C-9931-B1A996EE60C0}" destId="{DBB6DB41-98F6-46AA-B628-CAF983E62B48}" srcOrd="0" destOrd="0" presId="urn:microsoft.com/office/officeart/2005/8/layout/bList2#1"/>
    <dgm:cxn modelId="{7F600A62-7998-4851-AE6E-FF675AF466CF}" type="presParOf" srcId="{DBB6DB41-98F6-46AA-B628-CAF983E62B48}" destId="{A523E08F-BB9E-46F9-A45A-A55A85EE4841}" srcOrd="0" destOrd="0" presId="urn:microsoft.com/office/officeart/2005/8/layout/bList2#1"/>
    <dgm:cxn modelId="{4C6334A3-95BF-49BC-B3D5-49144DDFF004}" type="presParOf" srcId="{DBB6DB41-98F6-46AA-B628-CAF983E62B48}" destId="{8341A2DB-1040-453E-BC64-20AB0EC705B0}" srcOrd="1" destOrd="0" presId="urn:microsoft.com/office/officeart/2005/8/layout/bList2#1"/>
    <dgm:cxn modelId="{CDC6C003-784A-46B7-B493-7F26490F8321}" type="presParOf" srcId="{DBB6DB41-98F6-46AA-B628-CAF983E62B48}" destId="{E0F6C998-5693-4BDD-9069-AF61DC425B3A}" srcOrd="2" destOrd="0" presId="urn:microsoft.com/office/officeart/2005/8/layout/bList2#1"/>
    <dgm:cxn modelId="{674213CD-DC8C-4595-829F-28BE47E79516}"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1969" y="40942"/>
          <a:ext cx="631658" cy="471519"/>
        </a:xfrm>
        <a:prstGeom prst="round2SameRect">
          <a:avLst>
            <a:gd name="adj1" fmla="val 8000"/>
            <a:gd name="adj2" fmla="val 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1969" y="512462"/>
          <a:ext cx="631658" cy="20275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81969" y="512462"/>
        <a:ext cx="444829" cy="202753"/>
      </dsp:txXfrm>
    </dsp:sp>
    <dsp:sp modelId="{B6A09970-208A-49BF-904E-B64EBDB1A8AC}">
      <dsp:nvSpPr>
        <dsp:cNvPr id="0" name=""/>
        <dsp:cNvSpPr/>
      </dsp:nvSpPr>
      <dsp:spPr>
        <a:xfrm>
          <a:off x="0" y="2386"/>
          <a:ext cx="1307140" cy="1308029"/>
        </a:xfrm>
        <a:prstGeom prst="ellipse">
          <a:avLst/>
        </a:prstGeom>
        <a:blipFill>
          <a:blip xmlns:r="http://schemas.openxmlformats.org/officeDocument/2006/relationships" r:embed="rId1"/>
          <a:stretch>
            <a:fillRect l="-51000" r="-51000"/>
          </a:stretch>
        </a:blipFill>
        <a:ln w="19050" cap="flat" cmpd="sng" algn="ctr">
          <a:solidFill>
            <a:schemeClr val="tx1">
              <a:lumMod val="65000"/>
              <a:lumOff val="3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2017/9/26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91D2EE-BEE4-4DC7-94C0-82E80F62EBE1}"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ln>
        </p:spPr>
        <p:txBody>
          <a:bodyPr/>
          <a:lstStyle/>
          <a:p>
            <a:fld id="{C2750914-AA36-4A11-A1CC-501608487A4B}" type="slidenum">
              <a:rPr lang="zh-CN" altLang="en-US"/>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072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4B06E571-D681-4AE3-A409-FFDBA80E13A3}"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bwMode="auto">
          <a:noFill/>
          <a:ln>
            <a:miter lim="800000"/>
          </a:ln>
        </p:spPr>
        <p:txBody>
          <a:bodyPr/>
          <a:lstStyle/>
          <a:p>
            <a:fld id="{0B1D1D5F-1AE7-4187-9877-34BBDC6DA5B0}" type="slidenum">
              <a:rPr lang="zh-CN" altLang="en-US"/>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D8DD64E-849B-46BF-80FE-C7DCBAEFE6B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网球">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990115"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899592" y="432889"/>
            <a:ext cx="1804166" cy="266653"/>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2017/9/26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2017/9/26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2017/9/26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2017/9/26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284126"/>
            <a:ext cx="1796090" cy="43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讲解内容</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导入">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899592" y="432889"/>
            <a:ext cx="1012283"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899592" y="432889"/>
            <a:ext cx="1126097"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899592" y="239588"/>
            <a:ext cx="1451506" cy="312819"/>
          </a:xfrm>
          <a:prstGeom prst="rect">
            <a:avLst/>
          </a:prstGeom>
          <a:noFill/>
        </p:spPr>
        <p:txBody>
          <a:bodyPr wrap="none" lIns="96434" tIns="48217" rIns="96434" bIns="48217" rtlCol="0">
            <a:spAutoFit/>
          </a:bodyPr>
          <a:lstStyle/>
          <a:p>
            <a:pPr defTabSz="963930"/>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899592" y="432889"/>
            <a:ext cx="1584556" cy="258958"/>
          </a:xfrm>
          <a:prstGeom prst="rect">
            <a:avLst/>
          </a:prstGeom>
          <a:noFill/>
        </p:spPr>
        <p:txBody>
          <a:bodyPr wrap="none" lIns="96434" tIns="48217" rIns="96434" bIns="48217" rtlCol="0">
            <a:spAutoFit/>
          </a:bodyPr>
          <a:lstStyle/>
          <a:p>
            <a:pPr defTabSz="963930"/>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10" name="右箭头 9"/>
          <p:cNvSpPr/>
          <p:nvPr userDrawn="1"/>
        </p:nvSpPr>
        <p:spPr>
          <a:xfrm>
            <a:off x="467544" y="339502"/>
            <a:ext cx="432048" cy="2160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2017/9/26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
        <p:nvSpPr>
          <p:cNvPr id="27" name="TextBox 26"/>
          <p:cNvSpPr txBox="1"/>
          <p:nvPr/>
        </p:nvSpPr>
        <p:spPr>
          <a:xfrm>
            <a:off x="862107" y="1299944"/>
            <a:ext cx="2011680" cy="645160"/>
          </a:xfrm>
          <a:prstGeom prst="rect">
            <a:avLst/>
          </a:prstGeom>
          <a:noFill/>
        </p:spPr>
        <p:txBody>
          <a:bodyPr wrap="none" rtlCol="0">
            <a:spAutoFit/>
          </a:bodyPr>
          <a:lstStyle/>
          <a:p>
            <a:r>
              <a:rPr lang="zh-CN" sz="3600" b="1" dirty="0">
                <a:solidFill>
                  <a:schemeClr val="tx1">
                    <a:lumMod val="65000"/>
                    <a:lumOff val="35000"/>
                  </a:schemeClr>
                </a:solidFill>
                <a:latin typeface="微软雅黑" panose="020B0503020204020204" pitchFamily="34" charset="-122"/>
                <a:ea typeface="微软雅黑" panose="020B0503020204020204" pitchFamily="34" charset="-122"/>
              </a:rPr>
              <a:t>服装卖场</a:t>
            </a:r>
          </a:p>
        </p:txBody>
      </p:sp>
      <p:sp>
        <p:nvSpPr>
          <p:cNvPr id="13" name="TextBox 12"/>
          <p:cNvSpPr txBox="1"/>
          <p:nvPr/>
        </p:nvSpPr>
        <p:spPr>
          <a:xfrm>
            <a:off x="949960" y="2033905"/>
            <a:ext cx="3992245" cy="1198880"/>
          </a:xfrm>
          <a:prstGeom prst="rect">
            <a:avLst/>
          </a:prstGeom>
          <a:noFill/>
        </p:spPr>
        <p:txBody>
          <a:bodyPr wrap="square" rtlCol="0">
            <a:spAutoFit/>
          </a:bodyPr>
          <a:lstStyle/>
          <a:p>
            <a:r>
              <a:rPr lang="zh-CN" altLang="en-US" sz="7200" b="1" spc="-300" dirty="0">
                <a:solidFill>
                  <a:schemeClr val="accent1"/>
                </a:solidFill>
                <a:latin typeface="迷你简水黑" panose="03000509000000000000" charset="-122"/>
                <a:ea typeface="迷你简水黑" panose="03000509000000000000" charset="-122"/>
              </a:rPr>
              <a:t>壁面陈列</a:t>
            </a:r>
          </a:p>
        </p:txBody>
      </p:sp>
    </p:spTree>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ppt_w</p:attrName>
                                        </p:attrNameLst>
                                      </p:cBhvr>
                                      <p:tavLst>
                                        <p:tav tm="0" fmla="#ppt_w*sin(2.5*pi*$)">
                                          <p:val>
                                            <p:fltVal val="0"/>
                                          </p:val>
                                        </p:tav>
                                        <p:tav tm="100000">
                                          <p:val>
                                            <p:fltVal val="1"/>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childTnLst>
                                </p:cTn>
                              </p:par>
                            </p:childTnLst>
                          </p:cTn>
                        </p:par>
                        <p:par>
                          <p:cTn id="15" fill="hold">
                            <p:stCondLst>
                              <p:cond delay="1799"/>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7"/>
                                        </p:tgtEl>
                                        <p:attrNameLst>
                                          <p:attrName>style.visibility</p:attrName>
                                        </p:attrNameLst>
                                      </p:cBhvr>
                                      <p:to>
                                        <p:strVal val="visible"/>
                                      </p:to>
                                    </p:set>
                                    <p:anim by="(-#ppt_w*2)" calcmode="lin" valueType="num">
                                      <p:cBhvr rctx="PPT">
                                        <p:cTn id="18" dur="500" autoRev="1" fill="hold">
                                          <p:stCondLst>
                                            <p:cond delay="0"/>
                                          </p:stCondLst>
                                        </p:cTn>
                                        <p:tgtEl>
                                          <p:spTgt spid="27"/>
                                        </p:tgtEl>
                                        <p:attrNameLst>
                                          <p:attrName>ppt_w</p:attrName>
                                        </p:attrNameLst>
                                      </p:cBhvr>
                                    </p:anim>
                                    <p:anim by="(#ppt_w*0.50)" calcmode="lin" valueType="num">
                                      <p:cBhvr>
                                        <p:cTn id="19" dur="500" decel="50000" autoRev="1" fill="hold">
                                          <p:stCondLst>
                                            <p:cond delay="0"/>
                                          </p:stCondLst>
                                        </p:cTn>
                                        <p:tgtEl>
                                          <p:spTgt spid="27"/>
                                        </p:tgtEl>
                                        <p:attrNameLst>
                                          <p:attrName>ppt_x</p:attrName>
                                        </p:attrNameLst>
                                      </p:cBhvr>
                                    </p:anim>
                                    <p:anim from="(-#ppt_h/2)" to="(#ppt_y)" calcmode="lin" valueType="num">
                                      <p:cBhvr>
                                        <p:cTn id="20" dur="1000" fill="hold">
                                          <p:stCondLst>
                                            <p:cond delay="0"/>
                                          </p:stCondLst>
                                        </p:cTn>
                                        <p:tgtEl>
                                          <p:spTgt spid="27"/>
                                        </p:tgtEl>
                                        <p:attrNameLst>
                                          <p:attrName>ppt_y</p:attrName>
                                        </p:attrNameLst>
                                      </p:cBhvr>
                                    </p:anim>
                                    <p:animRot by="21600000">
                                      <p:cBhvr>
                                        <p:cTn id="21"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7144" y="1677250"/>
            <a:ext cx="1996280" cy="678543"/>
            <a:chOff x="525896" y="1367438"/>
            <a:chExt cx="1996896" cy="678543"/>
          </a:xfrm>
          <a:effectLst/>
        </p:grpSpPr>
        <p:sp>
          <p:nvSpPr>
            <p:cNvPr id="3" name="任意多边形 2"/>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4" name="TextBox 5"/>
            <p:cNvSpPr txBox="1">
              <a:spLocks noChangeArrowheads="1"/>
            </p:cNvSpPr>
            <p:nvPr/>
          </p:nvSpPr>
          <p:spPr bwMode="auto">
            <a:xfrm>
              <a:off x="718126"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dirty="0">
                  <a:solidFill>
                    <a:schemeClr val="tx1">
                      <a:lumMod val="75000"/>
                      <a:lumOff val="25000"/>
                    </a:schemeClr>
                  </a:solidFill>
                  <a:latin typeface="微软雅黑" panose="020B0503020204020204" pitchFamily="34" charset="-122"/>
                </a:rPr>
                <a:t>请添加子标题</a:t>
              </a:r>
            </a:p>
          </p:txBody>
        </p:sp>
      </p:grpSp>
      <p:grpSp>
        <p:nvGrpSpPr>
          <p:cNvPr id="5" name="组合 4"/>
          <p:cNvGrpSpPr/>
          <p:nvPr/>
        </p:nvGrpSpPr>
        <p:grpSpPr>
          <a:xfrm>
            <a:off x="2625247" y="1677250"/>
            <a:ext cx="1997714" cy="678543"/>
            <a:chOff x="2624644" y="1367438"/>
            <a:chExt cx="1998331" cy="678543"/>
          </a:xfrm>
          <a:effectLst/>
        </p:grpSpPr>
        <p:sp>
          <p:nvSpPr>
            <p:cNvPr id="6" name="任意多边形 5"/>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7" name="TextBox 5"/>
            <p:cNvSpPr txBox="1">
              <a:spLocks noChangeArrowheads="1"/>
            </p:cNvSpPr>
            <p:nvPr/>
          </p:nvSpPr>
          <p:spPr bwMode="auto">
            <a:xfrm>
              <a:off x="291442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8" name="组合 7"/>
          <p:cNvGrpSpPr/>
          <p:nvPr/>
        </p:nvGrpSpPr>
        <p:grpSpPr>
          <a:xfrm>
            <a:off x="4723347" y="1677249"/>
            <a:ext cx="1997713" cy="678543"/>
            <a:chOff x="4723394" y="1367437"/>
            <a:chExt cx="1998330" cy="678543"/>
          </a:xfrm>
          <a:effectLst/>
        </p:grpSpPr>
        <p:sp>
          <p:nvSpPr>
            <p:cNvPr id="9" name="任意多边形 8"/>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0" name="TextBox 5"/>
            <p:cNvSpPr txBox="1">
              <a:spLocks noChangeArrowheads="1"/>
            </p:cNvSpPr>
            <p:nvPr/>
          </p:nvSpPr>
          <p:spPr bwMode="auto">
            <a:xfrm>
              <a:off x="5013173"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11" name="组合 10"/>
          <p:cNvGrpSpPr/>
          <p:nvPr/>
        </p:nvGrpSpPr>
        <p:grpSpPr>
          <a:xfrm>
            <a:off x="6822882" y="1677250"/>
            <a:ext cx="1996280" cy="678543"/>
            <a:chOff x="6823577" y="1367438"/>
            <a:chExt cx="1996896" cy="678543"/>
          </a:xfrm>
          <a:effectLst/>
        </p:grpSpPr>
        <p:sp>
          <p:nvSpPr>
            <p:cNvPr id="12" name="任意多边形 11"/>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200"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3" name="TextBox 5"/>
            <p:cNvSpPr txBox="1">
              <a:spLocks noChangeArrowheads="1"/>
            </p:cNvSpPr>
            <p:nvPr/>
          </p:nvSpPr>
          <p:spPr bwMode="auto">
            <a:xfrm>
              <a:off x="7111921" y="1539584"/>
              <a:ext cx="1107996" cy="27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200">
                  <a:solidFill>
                    <a:schemeClr val="tx1">
                      <a:lumMod val="75000"/>
                      <a:lumOff val="25000"/>
                    </a:schemeClr>
                  </a:solidFill>
                  <a:latin typeface="微软雅黑" panose="020B0503020204020204" pitchFamily="34" charset="-122"/>
                </a:rPr>
                <a:t>请添加子标题</a:t>
              </a:r>
            </a:p>
          </p:txBody>
        </p:sp>
      </p:grpSp>
      <p:grpSp>
        <p:nvGrpSpPr>
          <p:cNvPr id="14" name="组合 13"/>
          <p:cNvGrpSpPr/>
          <p:nvPr/>
        </p:nvGrpSpPr>
        <p:grpSpPr>
          <a:xfrm>
            <a:off x="479819" y="2232754"/>
            <a:ext cx="1895892" cy="2067188"/>
            <a:chOff x="478555" y="2160746"/>
            <a:chExt cx="1896477" cy="2067188"/>
          </a:xfrm>
          <a:effectLst/>
        </p:grpSpPr>
        <p:sp>
          <p:nvSpPr>
            <p:cNvPr id="15" name="矩形 14"/>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16" name="矩形 15"/>
            <p:cNvSpPr/>
            <p:nvPr/>
          </p:nvSpPr>
          <p:spPr>
            <a:xfrm>
              <a:off x="544544" y="2179394"/>
              <a:ext cx="1764498" cy="1263840"/>
            </a:xfrm>
            <a:prstGeom prst="rect">
              <a:avLst/>
            </a:prstGeom>
            <a:blipFill>
              <a:blip r:embed="rId3" cstate="prin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17" name="矩形 16"/>
            <p:cNvSpPr/>
            <p:nvPr/>
          </p:nvSpPr>
          <p:spPr>
            <a:xfrm>
              <a:off x="478555" y="3557999"/>
              <a:ext cx="1896477" cy="507674"/>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p:txBody>
        </p:sp>
      </p:grpSp>
      <p:grpSp>
        <p:nvGrpSpPr>
          <p:cNvPr id="18" name="组合 17"/>
          <p:cNvGrpSpPr/>
          <p:nvPr/>
        </p:nvGrpSpPr>
        <p:grpSpPr>
          <a:xfrm>
            <a:off x="2577921" y="2232754"/>
            <a:ext cx="1897325" cy="2067188"/>
            <a:chOff x="2577304" y="2160746"/>
            <a:chExt cx="1897911" cy="2067188"/>
          </a:xfrm>
          <a:effectLst/>
        </p:grpSpPr>
        <p:sp>
          <p:nvSpPr>
            <p:cNvPr id="19" name="矩形 18"/>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0" name="矩形 19"/>
            <p:cNvSpPr/>
            <p:nvPr/>
          </p:nvSpPr>
          <p:spPr>
            <a:xfrm>
              <a:off x="2644326" y="2178860"/>
              <a:ext cx="1763839" cy="1264996"/>
            </a:xfrm>
            <a:prstGeom prst="rect">
              <a:avLst/>
            </a:prstGeom>
            <a:blipFill dpi="0" rotWithShape="1">
              <a:blip r:embed="rId4" cstate="print"/>
              <a:srcRect/>
              <a:tile tx="-12700" ty="266700" sx="67000" sy="67000" flip="none" algn="ctr"/>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1" name="矩形 20"/>
            <p:cNvSpPr/>
            <p:nvPr/>
          </p:nvSpPr>
          <p:spPr>
            <a:xfrm>
              <a:off x="2577304" y="3557999"/>
              <a:ext cx="1897911" cy="507674"/>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p:txBody>
        </p:sp>
      </p:grpSp>
      <p:grpSp>
        <p:nvGrpSpPr>
          <p:cNvPr id="22" name="组合 21"/>
          <p:cNvGrpSpPr/>
          <p:nvPr/>
        </p:nvGrpSpPr>
        <p:grpSpPr>
          <a:xfrm>
            <a:off x="4673153" y="2232754"/>
            <a:ext cx="1895892" cy="2067188"/>
            <a:chOff x="4673183" y="2160746"/>
            <a:chExt cx="1896477" cy="2067188"/>
          </a:xfrm>
          <a:effectLst/>
        </p:grpSpPr>
        <p:sp>
          <p:nvSpPr>
            <p:cNvPr id="23" name="矩形 22"/>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4" name="矩形 23"/>
            <p:cNvSpPr/>
            <p:nvPr/>
          </p:nvSpPr>
          <p:spPr>
            <a:xfrm>
              <a:off x="4743403" y="2178860"/>
              <a:ext cx="1763839" cy="1264996"/>
            </a:xfrm>
            <a:prstGeom prst="rect">
              <a:avLst/>
            </a:prstGeom>
            <a:blipFill dpi="0" rotWithShape="1">
              <a:blip r:embed="rId5"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5" name="矩形 24"/>
            <p:cNvSpPr/>
            <p:nvPr/>
          </p:nvSpPr>
          <p:spPr>
            <a:xfrm>
              <a:off x="4673183" y="3557999"/>
              <a:ext cx="1896477" cy="507674"/>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p:txBody>
        </p:sp>
      </p:grpSp>
      <p:grpSp>
        <p:nvGrpSpPr>
          <p:cNvPr id="26" name="组合 25"/>
          <p:cNvGrpSpPr/>
          <p:nvPr/>
        </p:nvGrpSpPr>
        <p:grpSpPr>
          <a:xfrm>
            <a:off x="6775557" y="2232754"/>
            <a:ext cx="1895892" cy="2067188"/>
            <a:chOff x="6776236" y="2160746"/>
            <a:chExt cx="1896477" cy="2067188"/>
          </a:xfrm>
          <a:effectLst/>
        </p:grpSpPr>
        <p:sp>
          <p:nvSpPr>
            <p:cNvPr id="27" name="矩形 26"/>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8" name="矩形 27"/>
            <p:cNvSpPr/>
            <p:nvPr/>
          </p:nvSpPr>
          <p:spPr>
            <a:xfrm>
              <a:off x="6842480" y="2178860"/>
              <a:ext cx="1763839" cy="1264996"/>
            </a:xfrm>
            <a:prstGeom prst="rect">
              <a:avLst/>
            </a:prstGeom>
            <a:blipFill dpi="0" rotWithShape="1">
              <a:blip r:embed="rId6" cstate="print"/>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9" name="矩形 28"/>
            <p:cNvSpPr/>
            <p:nvPr/>
          </p:nvSpPr>
          <p:spPr>
            <a:xfrm>
              <a:off x="6776236" y="3557999"/>
              <a:ext cx="1896477" cy="507674"/>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a:p>
              <a:pPr algn="ctr">
                <a:lnSpc>
                  <a:spcPct val="150000"/>
                </a:lnSpc>
                <a:defRPr/>
              </a:pPr>
              <a:r>
                <a:rPr lang="zh-CN" altLang="en-US" sz="900" kern="0" dirty="0">
                  <a:solidFill>
                    <a:schemeClr val="tx1">
                      <a:lumMod val="50000"/>
                      <a:lumOff val="50000"/>
                    </a:schemeClr>
                  </a:solidFill>
                  <a:ea typeface="微软雅黑" panose="020B0503020204020204" pitchFamily="34" charset="-122"/>
                </a:rPr>
                <a:t>请添加文本请添加文本</a:t>
              </a:r>
            </a:p>
          </p:txBody>
        </p:sp>
      </p:gr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5452204" y="1853614"/>
            <a:ext cx="2792879" cy="4275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normAutofit fontScale="92500" lnSpcReduction="10000"/>
          </a:bodyPr>
          <a:lstStyle/>
          <a:p>
            <a:pPr algn="ctr"/>
            <a:r>
              <a:rPr lang="zh-CN" altLang="en-US" sz="1600" b="1"/>
              <a:t>标题文本预设</a:t>
            </a:r>
          </a:p>
        </p:txBody>
      </p:sp>
      <p:sp>
        <p:nvSpPr>
          <p:cNvPr id="5" name="Rectangle: Rounded Corners 74"/>
          <p:cNvSpPr/>
          <p:nvPr/>
        </p:nvSpPr>
        <p:spPr>
          <a:xfrm>
            <a:off x="5495503" y="2281127"/>
            <a:ext cx="2429777" cy="42751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zh-CN" altLang="en-US" sz="1600" b="1"/>
              <a:t>标题文本预设</a:t>
            </a:r>
          </a:p>
        </p:txBody>
      </p:sp>
      <p:sp>
        <p:nvSpPr>
          <p:cNvPr id="6" name="Rectangle: Rounded Corners 75"/>
          <p:cNvSpPr/>
          <p:nvPr/>
        </p:nvSpPr>
        <p:spPr>
          <a:xfrm>
            <a:off x="5538806" y="2708642"/>
            <a:ext cx="2066669" cy="42751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zh-CN" altLang="en-US" sz="1600" b="1"/>
              <a:t>标题文本预设</a:t>
            </a:r>
          </a:p>
        </p:txBody>
      </p:sp>
      <p:sp>
        <p:nvSpPr>
          <p:cNvPr id="8" name="Oval 4"/>
          <p:cNvSpPr/>
          <p:nvPr/>
        </p:nvSpPr>
        <p:spPr>
          <a:xfrm>
            <a:off x="7847535" y="1882931"/>
            <a:ext cx="368884" cy="368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ar-SA" sz="1400" b="1">
                <a:solidFill>
                  <a:schemeClr val="tx1">
                    <a:lumMod val="75000"/>
                    <a:lumOff val="25000"/>
                  </a:schemeClr>
                </a:solidFill>
              </a:rPr>
              <a:t>1</a:t>
            </a:r>
          </a:p>
        </p:txBody>
      </p:sp>
      <p:sp>
        <p:nvSpPr>
          <p:cNvPr id="9" name="Oval 76"/>
          <p:cNvSpPr/>
          <p:nvPr/>
        </p:nvSpPr>
        <p:spPr>
          <a:xfrm>
            <a:off x="7531857" y="2315731"/>
            <a:ext cx="368884" cy="368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ar-SA" sz="1400" b="1">
                <a:solidFill>
                  <a:schemeClr val="tx1">
                    <a:lumMod val="75000"/>
                    <a:lumOff val="25000"/>
                  </a:schemeClr>
                </a:solidFill>
              </a:rPr>
              <a:t>2</a:t>
            </a:r>
          </a:p>
        </p:txBody>
      </p:sp>
      <p:sp>
        <p:nvSpPr>
          <p:cNvPr id="10" name="Oval 77"/>
          <p:cNvSpPr/>
          <p:nvPr/>
        </p:nvSpPr>
        <p:spPr>
          <a:xfrm>
            <a:off x="7212055" y="2742178"/>
            <a:ext cx="368884" cy="368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ar-SA" sz="1400" b="1">
                <a:solidFill>
                  <a:schemeClr val="tx1">
                    <a:lumMod val="75000"/>
                    <a:lumOff val="25000"/>
                  </a:schemeClr>
                </a:solidFill>
              </a:rPr>
              <a:t>3</a:t>
            </a:r>
          </a:p>
        </p:txBody>
      </p:sp>
      <p:grpSp>
        <p:nvGrpSpPr>
          <p:cNvPr id="11" name="Group 81"/>
          <p:cNvGrpSpPr/>
          <p:nvPr/>
        </p:nvGrpSpPr>
        <p:grpSpPr>
          <a:xfrm flipH="1">
            <a:off x="2974530" y="1580486"/>
            <a:ext cx="1576985" cy="356495"/>
            <a:chOff x="5170018" y="1564582"/>
            <a:chExt cx="2006989" cy="555110"/>
          </a:xfrm>
        </p:grpSpPr>
        <p:cxnSp>
          <p:nvCxnSpPr>
            <p:cNvPr id="20" name="Straight Connector 82"/>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83"/>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12" name="Straight Connector 86"/>
          <p:cNvCxnSpPr/>
          <p:nvPr/>
        </p:nvCxnSpPr>
        <p:spPr>
          <a:xfrm flipH="1">
            <a:off x="3122774" y="2586319"/>
            <a:ext cx="1151289"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13" name="Group 88"/>
          <p:cNvGrpSpPr/>
          <p:nvPr/>
        </p:nvGrpSpPr>
        <p:grpSpPr>
          <a:xfrm flipH="1" flipV="1">
            <a:off x="2994296" y="3274535"/>
            <a:ext cx="1576985" cy="356495"/>
            <a:chOff x="5170018" y="1564582"/>
            <a:chExt cx="2006989" cy="555110"/>
          </a:xfrm>
        </p:grpSpPr>
        <p:cxnSp>
          <p:nvCxnSpPr>
            <p:cNvPr id="18" name="Straight Connector 89"/>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90"/>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4" name="TextBox 32"/>
          <p:cNvSpPr txBox="1"/>
          <p:nvPr/>
        </p:nvSpPr>
        <p:spPr bwMode="auto">
          <a:xfrm>
            <a:off x="539353" y="1353630"/>
            <a:ext cx="2435179" cy="451759"/>
          </a:xfrm>
          <a:prstGeom prst="rect">
            <a:avLst/>
          </a:prstGeom>
          <a:noFill/>
        </p:spPr>
        <p:txBody>
          <a:bodyPr wrap="square" lIns="90000" tIns="46800" rIns="540000" bIns="46800">
            <a:normAutofit fontScale="85000" lnSpcReduction="10000"/>
          </a:bodyPr>
          <a:lstStyle/>
          <a:p>
            <a:pPr algn="r" latinLnBrk="0">
              <a:lnSpc>
                <a:spcPct val="120000"/>
              </a:lnSpc>
            </a:pP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sp>
        <p:nvSpPr>
          <p:cNvPr id="15" name="TextBox 35"/>
          <p:cNvSpPr txBox="1"/>
          <p:nvPr/>
        </p:nvSpPr>
        <p:spPr bwMode="auto">
          <a:xfrm>
            <a:off x="687595" y="2352863"/>
            <a:ext cx="2435179" cy="451759"/>
          </a:xfrm>
          <a:prstGeom prst="rect">
            <a:avLst/>
          </a:prstGeom>
          <a:noFill/>
        </p:spPr>
        <p:txBody>
          <a:bodyPr wrap="square" lIns="90000" tIns="46800" rIns="540000" bIns="46800">
            <a:normAutofit fontScale="85000" lnSpcReduction="10000"/>
          </a:bodyPr>
          <a:lstStyle/>
          <a:p>
            <a:pPr algn="r" latinLnBrk="0">
              <a:lnSpc>
                <a:spcPct val="120000"/>
              </a:lnSpc>
            </a:pP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sp>
        <p:nvSpPr>
          <p:cNvPr id="16" name="TextBox 36"/>
          <p:cNvSpPr txBox="1"/>
          <p:nvPr/>
        </p:nvSpPr>
        <p:spPr bwMode="auto">
          <a:xfrm>
            <a:off x="559119" y="3388043"/>
            <a:ext cx="2435179" cy="451759"/>
          </a:xfrm>
          <a:prstGeom prst="rect">
            <a:avLst/>
          </a:prstGeom>
          <a:noFill/>
        </p:spPr>
        <p:txBody>
          <a:bodyPr wrap="square" lIns="90000" tIns="46800" rIns="540000" bIns="46800">
            <a:normAutofit fontScale="85000" lnSpcReduction="10000"/>
          </a:bodyPr>
          <a:lstStyle/>
          <a:p>
            <a:pPr algn="r" latinLnBrk="0">
              <a:lnSpc>
                <a:spcPct val="120000"/>
              </a:lnSpc>
            </a:pP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11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nvGrpSpPr>
          <p:cNvPr id="27" name="组合 26"/>
          <p:cNvGrpSpPr/>
          <p:nvPr/>
        </p:nvGrpSpPr>
        <p:grpSpPr>
          <a:xfrm>
            <a:off x="4531243" y="1645621"/>
            <a:ext cx="1759638" cy="2897346"/>
            <a:chOff x="4531243" y="1645621"/>
            <a:chExt cx="1759638" cy="2897346"/>
          </a:xfrm>
        </p:grpSpPr>
        <p:grpSp>
          <p:nvGrpSpPr>
            <p:cNvPr id="7" name="Group 64"/>
            <p:cNvGrpSpPr/>
            <p:nvPr/>
          </p:nvGrpSpPr>
          <p:grpSpPr>
            <a:xfrm rot="19891913">
              <a:off x="4531243" y="1645621"/>
              <a:ext cx="1759638" cy="2897346"/>
              <a:chOff x="170364" y="949888"/>
              <a:chExt cx="1945268" cy="3203011"/>
            </a:xfrm>
          </p:grpSpPr>
          <p:sp>
            <p:nvSpPr>
              <p:cNvPr id="22" name="Rectangle 69"/>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70"/>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71"/>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Rectangle: Top Corners Rounded 72"/>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Rectangle: Top Corners Rounded 73"/>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7" name="Freeform: Shape 40"/>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right)">
                                      <p:cBhvr>
                                        <p:cTn id="13" dur="500"/>
                                        <p:tgtEl>
                                          <p:spTgt spid="11"/>
                                        </p:tgtEl>
                                      </p:cBhvr>
                                    </p:animEffect>
                                  </p:childTnLst>
                                </p:cTn>
                              </p:par>
                              <p:par>
                                <p:cTn id="14" presetID="2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6755" y="2651147"/>
            <a:ext cx="7558506" cy="318263"/>
            <a:chOff x="534438" y="3368951"/>
            <a:chExt cx="10944224" cy="438144"/>
          </a:xfrm>
          <a:solidFill>
            <a:schemeClr val="accent1"/>
          </a:solidFill>
          <a:effectLst/>
        </p:grpSpPr>
        <p:sp>
          <p:nvSpPr>
            <p:cNvPr id="3" name="矩形 2"/>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grpSp>
          <p:nvGrpSpPr>
            <p:cNvPr id="4" name="组合 37"/>
            <p:cNvGrpSpPr/>
            <p:nvPr/>
          </p:nvGrpSpPr>
          <p:grpSpPr>
            <a:xfrm>
              <a:off x="534438" y="3368951"/>
              <a:ext cx="10944224" cy="438144"/>
              <a:chOff x="623889" y="3209927"/>
              <a:chExt cx="10944224" cy="438144"/>
            </a:xfrm>
            <a:grpFill/>
          </p:grpSpPr>
          <p:sp>
            <p:nvSpPr>
              <p:cNvPr id="5" name="矩形 4"/>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6" name="矩形 5"/>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7" name="矩形 6"/>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8" name="矩形 7"/>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9" name="矩形 8"/>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10" name="矩形 9"/>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sp>
            <p:nvSpPr>
              <p:cNvPr id="11" name="等腰三角形 10"/>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grpSp>
      </p:grpSp>
      <p:cxnSp>
        <p:nvCxnSpPr>
          <p:cNvPr id="12" name="肘形连接符 47"/>
          <p:cNvCxnSpPr>
            <a:stCxn id="27" idx="3"/>
            <a:endCxn id="13" idx="1"/>
          </p:cNvCxnSpPr>
          <p:nvPr/>
        </p:nvCxnSpPr>
        <p:spPr>
          <a:xfrm rot="5400000" flipH="1" flipV="1">
            <a:off x="1103860" y="2137308"/>
            <a:ext cx="646110" cy="211640"/>
          </a:xfrm>
          <a:prstGeom prst="bentConnector2">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32734" y="1495157"/>
            <a:ext cx="1025962" cy="84983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4" name="肘形连接符 50"/>
          <p:cNvCxnSpPr>
            <a:stCxn id="33" idx="3"/>
            <a:endCxn id="15" idx="1"/>
          </p:cNvCxnSpPr>
          <p:nvPr/>
        </p:nvCxnSpPr>
        <p:spPr>
          <a:xfrm rot="5400000" flipH="1" flipV="1">
            <a:off x="2977010" y="2137308"/>
            <a:ext cx="646110" cy="211640"/>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05884" y="1495157"/>
            <a:ext cx="1025962" cy="84983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微软雅黑" panose="020B0503020204020204" pitchFamily="34" charset="-122"/>
            </a:endParaRPr>
          </a:p>
        </p:txBody>
      </p:sp>
      <p:cxnSp>
        <p:nvCxnSpPr>
          <p:cNvPr id="16" name="肘形连接符 52"/>
          <p:cNvCxnSpPr>
            <a:stCxn id="39" idx="3"/>
            <a:endCxn id="17" idx="1"/>
          </p:cNvCxnSpPr>
          <p:nvPr/>
        </p:nvCxnSpPr>
        <p:spPr>
          <a:xfrm rot="5400000" flipH="1" flipV="1">
            <a:off x="4850159" y="2137308"/>
            <a:ext cx="646110" cy="211640"/>
          </a:xfrm>
          <a:prstGeom prst="bentConnector2">
            <a:avLst/>
          </a:prstGeom>
          <a:ln>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279034" y="1495157"/>
            <a:ext cx="1025962" cy="84983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微软雅黑" panose="020B0503020204020204" pitchFamily="34" charset="-122"/>
            </a:endParaRPr>
          </a:p>
        </p:txBody>
      </p:sp>
      <p:cxnSp>
        <p:nvCxnSpPr>
          <p:cNvPr id="18" name="肘形连接符 55"/>
          <p:cNvCxnSpPr>
            <a:stCxn id="45" idx="3"/>
            <a:endCxn id="19" idx="1"/>
          </p:cNvCxnSpPr>
          <p:nvPr/>
        </p:nvCxnSpPr>
        <p:spPr>
          <a:xfrm rot="5400000" flipH="1" flipV="1">
            <a:off x="6723309" y="2137307"/>
            <a:ext cx="646109" cy="211640"/>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152185" y="1495157"/>
            <a:ext cx="1025962" cy="84983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latin typeface="微软雅黑" panose="020B0503020204020204" pitchFamily="34" charset="-122"/>
            </a:endParaRPr>
          </a:p>
        </p:txBody>
      </p:sp>
      <p:cxnSp>
        <p:nvCxnSpPr>
          <p:cNvPr id="20" name="肘形连接符 60"/>
          <p:cNvCxnSpPr>
            <a:stCxn id="30" idx="0"/>
            <a:endCxn id="21" idx="1"/>
          </p:cNvCxnSpPr>
          <p:nvPr/>
        </p:nvCxnSpPr>
        <p:spPr>
          <a:xfrm rot="16200000" flipH="1">
            <a:off x="2003193" y="3311982"/>
            <a:ext cx="720593" cy="211640"/>
          </a:xfrm>
          <a:prstGeom prst="bentConnector2">
            <a:avLst/>
          </a:prstGeom>
          <a:ln>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469310" y="3329568"/>
            <a:ext cx="1025962" cy="897061"/>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cxnSp>
        <p:nvCxnSpPr>
          <p:cNvPr id="22" name="肘形连接符 69"/>
          <p:cNvCxnSpPr>
            <a:stCxn id="36" idx="0"/>
            <a:endCxn id="23" idx="1"/>
          </p:cNvCxnSpPr>
          <p:nvPr/>
        </p:nvCxnSpPr>
        <p:spPr>
          <a:xfrm rot="16200000" flipH="1">
            <a:off x="3876343" y="3311982"/>
            <a:ext cx="720593" cy="211640"/>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342460" y="3329568"/>
            <a:ext cx="1025962" cy="897061"/>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ndParaRPr>
          </a:p>
        </p:txBody>
      </p:sp>
      <p:cxnSp>
        <p:nvCxnSpPr>
          <p:cNvPr id="24" name="肘形连接符 91"/>
          <p:cNvCxnSpPr>
            <a:stCxn id="42" idx="0"/>
            <a:endCxn id="25" idx="1"/>
          </p:cNvCxnSpPr>
          <p:nvPr/>
        </p:nvCxnSpPr>
        <p:spPr>
          <a:xfrm rot="16200000" flipH="1">
            <a:off x="5749494" y="3311983"/>
            <a:ext cx="720593" cy="211640"/>
          </a:xfrm>
          <a:prstGeom prst="bentConnector2">
            <a:avLst/>
          </a:prstGeom>
          <a:ln>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215609" y="3329568"/>
            <a:ext cx="1025962" cy="897061"/>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ndParaRPr>
          </a:p>
        </p:txBody>
      </p:sp>
      <p:grpSp>
        <p:nvGrpSpPr>
          <p:cNvPr id="26" name="组合 25"/>
          <p:cNvGrpSpPr/>
          <p:nvPr/>
        </p:nvGrpSpPr>
        <p:grpSpPr>
          <a:xfrm>
            <a:off x="1104456" y="2566183"/>
            <a:ext cx="428278" cy="491324"/>
            <a:chOff x="1021600" y="2688962"/>
            <a:chExt cx="428410" cy="491476"/>
          </a:xfrm>
          <a:effectLst/>
        </p:grpSpPr>
        <p:sp>
          <p:nvSpPr>
            <p:cNvPr id="27" name="六边形 26"/>
            <p:cNvSpPr/>
            <p:nvPr/>
          </p:nvSpPr>
          <p:spPr>
            <a:xfrm rot="5400000">
              <a:off x="992566" y="2722995"/>
              <a:ext cx="491476" cy="423410"/>
            </a:xfrm>
            <a:prstGeom prst="hexag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28" name="文本框 33"/>
            <p:cNvSpPr txBox="1"/>
            <p:nvPr/>
          </p:nvSpPr>
          <p:spPr>
            <a:xfrm>
              <a:off x="1021600"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01</a:t>
              </a:r>
            </a:p>
          </p:txBody>
        </p:sp>
      </p:grpSp>
      <p:grpSp>
        <p:nvGrpSpPr>
          <p:cNvPr id="29" name="组合 28"/>
          <p:cNvGrpSpPr/>
          <p:nvPr/>
        </p:nvGrpSpPr>
        <p:grpSpPr>
          <a:xfrm>
            <a:off x="2046029" y="2566183"/>
            <a:ext cx="437761" cy="491324"/>
            <a:chOff x="1963463" y="2688962"/>
            <a:chExt cx="437896" cy="491476"/>
          </a:xfrm>
          <a:effectLst/>
        </p:grpSpPr>
        <p:sp>
          <p:nvSpPr>
            <p:cNvPr id="30" name="六边形 29"/>
            <p:cNvSpPr/>
            <p:nvPr/>
          </p:nvSpPr>
          <p:spPr>
            <a:xfrm rot="5400000">
              <a:off x="1929430" y="2722995"/>
              <a:ext cx="491476" cy="423410"/>
            </a:xfrm>
            <a:prstGeom prst="hexagon">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31" name="文本框 33"/>
            <p:cNvSpPr txBox="1"/>
            <p:nvPr/>
          </p:nvSpPr>
          <p:spPr>
            <a:xfrm>
              <a:off x="1972949"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02</a:t>
              </a:r>
            </a:p>
          </p:txBody>
        </p:sp>
      </p:grpSp>
      <p:grpSp>
        <p:nvGrpSpPr>
          <p:cNvPr id="32" name="组合 31"/>
          <p:cNvGrpSpPr/>
          <p:nvPr/>
        </p:nvGrpSpPr>
        <p:grpSpPr>
          <a:xfrm>
            <a:off x="2982603" y="2566183"/>
            <a:ext cx="428278" cy="491324"/>
            <a:chOff x="2900327" y="2688962"/>
            <a:chExt cx="428410" cy="491476"/>
          </a:xfrm>
          <a:effectLst/>
        </p:grpSpPr>
        <p:sp>
          <p:nvSpPr>
            <p:cNvPr id="33" name="六边形 32"/>
            <p:cNvSpPr/>
            <p:nvPr/>
          </p:nvSpPr>
          <p:spPr>
            <a:xfrm rot="5400000">
              <a:off x="2866294" y="2722995"/>
              <a:ext cx="491476" cy="423410"/>
            </a:xfrm>
            <a:prstGeom prst="hexag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34" name="文本框 33"/>
            <p:cNvSpPr txBox="1"/>
            <p:nvPr/>
          </p:nvSpPr>
          <p:spPr>
            <a:xfrm>
              <a:off x="2900327"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03</a:t>
              </a:r>
            </a:p>
          </p:txBody>
        </p:sp>
      </p:grpSp>
      <p:grpSp>
        <p:nvGrpSpPr>
          <p:cNvPr id="35" name="组合 34"/>
          <p:cNvGrpSpPr/>
          <p:nvPr/>
        </p:nvGrpSpPr>
        <p:grpSpPr>
          <a:xfrm>
            <a:off x="3916679" y="2566183"/>
            <a:ext cx="428278" cy="491324"/>
            <a:chOff x="3834691" y="2688962"/>
            <a:chExt cx="428410" cy="491476"/>
          </a:xfrm>
          <a:effectLst/>
        </p:grpSpPr>
        <p:sp>
          <p:nvSpPr>
            <p:cNvPr id="36" name="六边形 35"/>
            <p:cNvSpPr/>
            <p:nvPr/>
          </p:nvSpPr>
          <p:spPr>
            <a:xfrm rot="5400000">
              <a:off x="3803158" y="2722995"/>
              <a:ext cx="491476" cy="423410"/>
            </a:xfrm>
            <a:prstGeom prst="hexag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37" name="文本框 33"/>
            <p:cNvSpPr txBox="1"/>
            <p:nvPr/>
          </p:nvSpPr>
          <p:spPr>
            <a:xfrm>
              <a:off x="3834691"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04</a:t>
              </a:r>
            </a:p>
          </p:txBody>
        </p:sp>
      </p:grpSp>
      <p:grpSp>
        <p:nvGrpSpPr>
          <p:cNvPr id="38" name="组合 37"/>
          <p:cNvGrpSpPr/>
          <p:nvPr/>
        </p:nvGrpSpPr>
        <p:grpSpPr>
          <a:xfrm>
            <a:off x="4855753" y="2566183"/>
            <a:ext cx="428278" cy="491324"/>
            <a:chOff x="4774055" y="2688962"/>
            <a:chExt cx="428410" cy="491476"/>
          </a:xfrm>
          <a:effectLst/>
        </p:grpSpPr>
        <p:sp>
          <p:nvSpPr>
            <p:cNvPr id="39" name="六边形 38"/>
            <p:cNvSpPr/>
            <p:nvPr/>
          </p:nvSpPr>
          <p:spPr>
            <a:xfrm rot="5400000">
              <a:off x="4740022" y="2722995"/>
              <a:ext cx="491476" cy="423410"/>
            </a:xfrm>
            <a:prstGeom prst="hexag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40" name="文本框 33"/>
            <p:cNvSpPr txBox="1"/>
            <p:nvPr/>
          </p:nvSpPr>
          <p:spPr>
            <a:xfrm>
              <a:off x="4774055"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05</a:t>
              </a:r>
            </a:p>
          </p:txBody>
        </p:sp>
      </p:grpSp>
      <p:grpSp>
        <p:nvGrpSpPr>
          <p:cNvPr id="41" name="组合 40"/>
          <p:cNvGrpSpPr/>
          <p:nvPr/>
        </p:nvGrpSpPr>
        <p:grpSpPr>
          <a:xfrm>
            <a:off x="5792329" y="2566183"/>
            <a:ext cx="428278" cy="491324"/>
            <a:chOff x="5710920" y="2688962"/>
            <a:chExt cx="428410" cy="491476"/>
          </a:xfrm>
          <a:effectLst/>
        </p:grpSpPr>
        <p:sp>
          <p:nvSpPr>
            <p:cNvPr id="42" name="六边形 41"/>
            <p:cNvSpPr/>
            <p:nvPr/>
          </p:nvSpPr>
          <p:spPr>
            <a:xfrm rot="5400000">
              <a:off x="5676887" y="2722995"/>
              <a:ext cx="491476" cy="423410"/>
            </a:xfrm>
            <a:prstGeom prst="hexagon">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43" name="文本框 33"/>
            <p:cNvSpPr txBox="1"/>
            <p:nvPr/>
          </p:nvSpPr>
          <p:spPr>
            <a:xfrm>
              <a:off x="5710920"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06</a:t>
              </a:r>
            </a:p>
          </p:txBody>
        </p:sp>
      </p:grpSp>
      <p:grpSp>
        <p:nvGrpSpPr>
          <p:cNvPr id="44" name="组合 43"/>
          <p:cNvGrpSpPr/>
          <p:nvPr/>
        </p:nvGrpSpPr>
        <p:grpSpPr>
          <a:xfrm>
            <a:off x="6726404" y="2566184"/>
            <a:ext cx="428278" cy="491324"/>
            <a:chOff x="6645283" y="2688963"/>
            <a:chExt cx="428410" cy="491476"/>
          </a:xfrm>
          <a:effectLst/>
        </p:grpSpPr>
        <p:sp>
          <p:nvSpPr>
            <p:cNvPr id="45" name="六边形 44"/>
            <p:cNvSpPr/>
            <p:nvPr/>
          </p:nvSpPr>
          <p:spPr>
            <a:xfrm rot="5400000">
              <a:off x="6613750" y="2722996"/>
              <a:ext cx="491476" cy="423409"/>
            </a:xfrm>
            <a:prstGeom prst="hexag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ndParaRPr>
            </a:p>
          </p:txBody>
        </p:sp>
        <p:sp>
          <p:nvSpPr>
            <p:cNvPr id="46" name="文本框 33"/>
            <p:cNvSpPr txBox="1"/>
            <p:nvPr/>
          </p:nvSpPr>
          <p:spPr>
            <a:xfrm>
              <a:off x="6645283" y="2769733"/>
              <a:ext cx="42841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rPr>
                <a:t>07</a:t>
              </a:r>
            </a:p>
          </p:txBody>
        </p:sp>
      </p:grpSp>
      <p:sp>
        <p:nvSpPr>
          <p:cNvPr id="47" name="文本框 33"/>
          <p:cNvSpPr txBox="1"/>
          <p:nvPr/>
        </p:nvSpPr>
        <p:spPr>
          <a:xfrm>
            <a:off x="1601353" y="1610321"/>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8" name="文本框 33"/>
          <p:cNvSpPr txBox="1"/>
          <p:nvPr/>
        </p:nvSpPr>
        <p:spPr>
          <a:xfrm>
            <a:off x="3463360" y="1610321"/>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49" name="文本框 33"/>
          <p:cNvSpPr txBox="1"/>
          <p:nvPr/>
        </p:nvSpPr>
        <p:spPr>
          <a:xfrm>
            <a:off x="5368421" y="1610321"/>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50" name="文本框 33"/>
          <p:cNvSpPr txBox="1"/>
          <p:nvPr/>
        </p:nvSpPr>
        <p:spPr>
          <a:xfrm>
            <a:off x="7216612" y="1610321"/>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51" name="文本框 33"/>
          <p:cNvSpPr txBox="1"/>
          <p:nvPr/>
        </p:nvSpPr>
        <p:spPr>
          <a:xfrm>
            <a:off x="2534403" y="3524262"/>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52" name="文本框 33"/>
          <p:cNvSpPr txBox="1"/>
          <p:nvPr/>
        </p:nvSpPr>
        <p:spPr>
          <a:xfrm>
            <a:off x="4439464" y="3524262"/>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53" name="文本框 33"/>
          <p:cNvSpPr txBox="1"/>
          <p:nvPr/>
        </p:nvSpPr>
        <p:spPr>
          <a:xfrm>
            <a:off x="6287654" y="3524262"/>
            <a:ext cx="911637" cy="507674"/>
          </a:xfrm>
          <a:prstGeom prst="rect">
            <a:avLst/>
          </a:prstGeom>
          <a:noFill/>
          <a:effectLst/>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单击此处添加文本单击此处添加单</a:t>
            </a:r>
            <a:endParaRPr lang="en-US" altLang="zh-CN" sz="9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1000"/>
                                        <p:tgtEl>
                                          <p:spTgt spid="16"/>
                                        </p:tgtEl>
                                      </p:cBhvr>
                                    </p:animEffect>
                                    <p:anim calcmode="lin" valueType="num">
                                      <p:cBhvr>
                                        <p:cTn id="101" dur="1000" fill="hold"/>
                                        <p:tgtEl>
                                          <p:spTgt spid="16"/>
                                        </p:tgtEl>
                                        <p:attrNameLst>
                                          <p:attrName>ppt_x</p:attrName>
                                        </p:attrNameLst>
                                      </p:cBhvr>
                                      <p:tavLst>
                                        <p:tav tm="0">
                                          <p:val>
                                            <p:strVal val="#ppt_x"/>
                                          </p:val>
                                        </p:tav>
                                        <p:tav tm="100000">
                                          <p:val>
                                            <p:strVal val="#ppt_x"/>
                                          </p:val>
                                        </p:tav>
                                      </p:tavLst>
                                    </p:anim>
                                    <p:anim calcmode="lin" valueType="num">
                                      <p:cBhvr>
                                        <p:cTn id="102" dur="1000" fill="hold"/>
                                        <p:tgtEl>
                                          <p:spTgt spid="1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anim calcmode="lin" valueType="num">
                                      <p:cBhvr>
                                        <p:cTn id="143" dur="1000" fill="hold"/>
                                        <p:tgtEl>
                                          <p:spTgt spid="24"/>
                                        </p:tgtEl>
                                        <p:attrNameLst>
                                          <p:attrName>ppt_x</p:attrName>
                                        </p:attrNameLst>
                                      </p:cBhvr>
                                      <p:tavLst>
                                        <p:tav tm="0">
                                          <p:val>
                                            <p:strVal val="#ppt_x"/>
                                          </p:val>
                                        </p:tav>
                                        <p:tav tm="100000">
                                          <p:val>
                                            <p:strVal val="#ppt_x"/>
                                          </p:val>
                                        </p:tav>
                                      </p:tavLst>
                                    </p:anim>
                                    <p:anim calcmode="lin" valueType="num">
                                      <p:cBhvr>
                                        <p:cTn id="144" dur="1000" fill="hold"/>
                                        <p:tgtEl>
                                          <p:spTgt spid="24"/>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fade">
                                      <p:cBhvr>
                                        <p:cTn id="152" dur="1000"/>
                                        <p:tgtEl>
                                          <p:spTgt spid="20"/>
                                        </p:tgtEl>
                                      </p:cBhvr>
                                    </p:animEffect>
                                    <p:anim calcmode="lin" valueType="num">
                                      <p:cBhvr>
                                        <p:cTn id="153" dur="1000" fill="hold"/>
                                        <p:tgtEl>
                                          <p:spTgt spid="20"/>
                                        </p:tgtEl>
                                        <p:attrNameLst>
                                          <p:attrName>ppt_x</p:attrName>
                                        </p:attrNameLst>
                                      </p:cBhvr>
                                      <p:tavLst>
                                        <p:tav tm="0">
                                          <p:val>
                                            <p:strVal val="#ppt_x"/>
                                          </p:val>
                                        </p:tav>
                                        <p:tav tm="100000">
                                          <p:val>
                                            <p:strVal val="#ppt_x"/>
                                          </p:val>
                                        </p:tav>
                                      </p:tavLst>
                                    </p:anim>
                                    <p:anim calcmode="lin" valueType="num">
                                      <p:cBhvr>
                                        <p:cTn id="1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434568" y="2198559"/>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33975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53941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33975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53941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111561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03</a:t>
            </a:r>
            <a:endParaRPr lang="zh-CN" altLang="en-US" sz="3200"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3207395" y="1209300"/>
            <a:ext cx="2729214" cy="2830058"/>
            <a:chOff x="3207395" y="1209300"/>
            <a:chExt cx="2729214" cy="2830058"/>
          </a:xfrm>
        </p:grpSpPr>
        <p:sp>
          <p:nvSpPr>
            <p:cNvPr id="4" name="椭圆 3"/>
            <p:cNvSpPr/>
            <p:nvPr/>
          </p:nvSpPr>
          <p:spPr>
            <a:xfrm>
              <a:off x="3220498" y="1272826"/>
              <a:ext cx="2703006" cy="270300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162531" y="1209300"/>
              <a:ext cx="818941" cy="820169"/>
              <a:chOff x="5550040" y="1612401"/>
              <a:chExt cx="1091921" cy="1093558"/>
            </a:xfrm>
          </p:grpSpPr>
          <p:sp>
            <p:nvSpPr>
              <p:cNvPr id="48" name="椭圆 47"/>
              <p:cNvSpPr/>
              <p:nvPr/>
            </p:nvSpPr>
            <p:spPr>
              <a:xfrm>
                <a:off x="5550040" y="1612401"/>
                <a:ext cx="1091921" cy="1093558"/>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任意多边形 5"/>
              <p:cNvSpPr/>
              <p:nvPr/>
            </p:nvSpPr>
            <p:spPr bwMode="auto">
              <a:xfrm>
                <a:off x="5824741" y="1915898"/>
                <a:ext cx="560621" cy="524114"/>
              </a:xfrm>
              <a:custGeom>
                <a:avLst/>
                <a:gdLst>
                  <a:gd name="T0" fmla="*/ 736 w 1492"/>
                  <a:gd name="T1" fmla="*/ 1230 h 1397"/>
                  <a:gd name="T2" fmla="*/ 830 w 1492"/>
                  <a:gd name="T3" fmla="*/ 903 h 1397"/>
                  <a:gd name="T4" fmla="*/ 950 w 1492"/>
                  <a:gd name="T5" fmla="*/ 791 h 1397"/>
                  <a:gd name="T6" fmla="*/ 1492 w 1492"/>
                  <a:gd name="T7" fmla="*/ 903 h 1397"/>
                  <a:gd name="T8" fmla="*/ 1492 w 1492"/>
                  <a:gd name="T9" fmla="*/ 1231 h 1397"/>
                  <a:gd name="T10" fmla="*/ 1371 w 1492"/>
                  <a:gd name="T11" fmla="*/ 1397 h 1397"/>
                  <a:gd name="T12" fmla="*/ 830 w 1492"/>
                  <a:gd name="T13" fmla="*/ 1286 h 1397"/>
                  <a:gd name="T14" fmla="*/ 120 w 1492"/>
                  <a:gd name="T15" fmla="*/ 0 h 1397"/>
                  <a:gd name="T16" fmla="*/ 625 w 1492"/>
                  <a:gd name="T17" fmla="*/ 30 h 1397"/>
                  <a:gd name="T18" fmla="*/ 661 w 1492"/>
                  <a:gd name="T19" fmla="*/ 438 h 1397"/>
                  <a:gd name="T20" fmla="*/ 625 w 1492"/>
                  <a:gd name="T21" fmla="*/ 573 h 1397"/>
                  <a:gd name="T22" fmla="*/ 366 w 1492"/>
                  <a:gd name="T23" fmla="*/ 644 h 1397"/>
                  <a:gd name="T24" fmla="*/ 295 w 1492"/>
                  <a:gd name="T25" fmla="*/ 605 h 1397"/>
                  <a:gd name="T26" fmla="*/ 0 w 1492"/>
                  <a:gd name="T27" fmla="*/ 493 h 1397"/>
                  <a:gd name="T28" fmla="*/ 0 w 1492"/>
                  <a:gd name="T29" fmla="*/ 437 h 1397"/>
                  <a:gd name="T30" fmla="*/ 36 w 1492"/>
                  <a:gd name="T31" fmla="*/ 30 h 1397"/>
                  <a:gd name="T32" fmla="*/ 541 w 1492"/>
                  <a:gd name="T33" fmla="*/ 71 h 1397"/>
                  <a:gd name="T34" fmla="*/ 85 w 1492"/>
                  <a:gd name="T35" fmla="*/ 84 h 1397"/>
                  <a:gd name="T36" fmla="*/ 71 w 1492"/>
                  <a:gd name="T37" fmla="*/ 110 h 1397"/>
                  <a:gd name="T38" fmla="*/ 589 w 1492"/>
                  <a:gd name="T39" fmla="*/ 110 h 1397"/>
                  <a:gd name="T40" fmla="*/ 541 w 1492"/>
                  <a:gd name="T41" fmla="*/ 71 h 1397"/>
                  <a:gd name="T42" fmla="*/ 71 w 1492"/>
                  <a:gd name="T43" fmla="*/ 493 h 1397"/>
                  <a:gd name="T44" fmla="*/ 541 w 1492"/>
                  <a:gd name="T45" fmla="*/ 533 h 1397"/>
                  <a:gd name="T46" fmla="*/ 589 w 1492"/>
                  <a:gd name="T47" fmla="*/ 474 h 1397"/>
                  <a:gd name="T48" fmla="*/ 902 w 1492"/>
                  <a:gd name="T49" fmla="*/ 1194 h 1397"/>
                  <a:gd name="T50" fmla="*/ 1420 w 1492"/>
                  <a:gd name="T51" fmla="*/ 903 h 1397"/>
                  <a:gd name="T52" fmla="*/ 950 w 1492"/>
                  <a:gd name="T53" fmla="*/ 863 h 1397"/>
                  <a:gd name="T54" fmla="*/ 902 w 1492"/>
                  <a:gd name="T55" fmla="*/ 903 h 1397"/>
                  <a:gd name="T56" fmla="*/ 1420 w 1492"/>
                  <a:gd name="T57" fmla="*/ 1266 h 1397"/>
                  <a:gd name="T58" fmla="*/ 902 w 1492"/>
                  <a:gd name="T59" fmla="*/ 1286 h 1397"/>
                  <a:gd name="T60" fmla="*/ 1371 w 1492"/>
                  <a:gd name="T61" fmla="*/ 1325 h 1397"/>
                  <a:gd name="T62" fmla="*/ 1420 w 1492"/>
                  <a:gd name="T63" fmla="*/ 1266 h 1397"/>
                  <a:gd name="T64" fmla="*/ 295 w 1492"/>
                  <a:gd name="T65" fmla="*/ 890 h 1397"/>
                  <a:gd name="T66" fmla="*/ 366 w 1492"/>
                  <a:gd name="T67" fmla="*/ 935 h 1397"/>
                  <a:gd name="T68" fmla="*/ 295 w 1492"/>
                  <a:gd name="T69" fmla="*/ 890 h 1397"/>
                  <a:gd name="T70" fmla="*/ 295 w 1492"/>
                  <a:gd name="T71" fmla="*/ 746 h 1397"/>
                  <a:gd name="T72" fmla="*/ 366 w 1492"/>
                  <a:gd name="T73" fmla="*/ 793 h 1397"/>
                  <a:gd name="T74" fmla="*/ 295 w 1492"/>
                  <a:gd name="T75" fmla="*/ 746 h 1397"/>
                  <a:gd name="T76" fmla="*/ 295 w 1492"/>
                  <a:gd name="T77" fmla="*/ 1031 h 1397"/>
                  <a:gd name="T78" fmla="*/ 366 w 1492"/>
                  <a:gd name="T79" fmla="*/ 1078 h 1397"/>
                  <a:gd name="T80" fmla="*/ 295 w 1492"/>
                  <a:gd name="T81" fmla="*/ 1031 h 1397"/>
                  <a:gd name="T82" fmla="*/ 536 w 1492"/>
                  <a:gd name="T83" fmla="*/ 1194 h 1397"/>
                  <a:gd name="T84" fmla="*/ 490 w 1492"/>
                  <a:gd name="T85" fmla="*/ 1266 h 1397"/>
                  <a:gd name="T86" fmla="*/ 536 w 1492"/>
                  <a:gd name="T87" fmla="*/ 1194 h 1397"/>
                  <a:gd name="T88" fmla="*/ 677 w 1492"/>
                  <a:gd name="T89" fmla="*/ 1194 h 1397"/>
                  <a:gd name="T90" fmla="*/ 630 w 1492"/>
                  <a:gd name="T91" fmla="*/ 1266 h 1397"/>
                  <a:gd name="T92" fmla="*/ 677 w 1492"/>
                  <a:gd name="T93" fmla="*/ 1194 h 1397"/>
                  <a:gd name="T94" fmla="*/ 295 w 1492"/>
                  <a:gd name="T95" fmla="*/ 1164 h 1397"/>
                  <a:gd name="T96" fmla="*/ 366 w 1492"/>
                  <a:gd name="T97" fmla="*/ 1194 h 1397"/>
                  <a:gd name="T98" fmla="*/ 396 w 1492"/>
                  <a:gd name="T99" fmla="*/ 1266 h 1397"/>
                  <a:gd name="T100" fmla="*/ 299 w 1492"/>
                  <a:gd name="T101" fmla="*/ 1249 h 1397"/>
                  <a:gd name="T102" fmla="*/ 299 w 1492"/>
                  <a:gd name="T103" fmla="*/ 1247 h 1397"/>
                  <a:gd name="T104" fmla="*/ 298 w 1492"/>
                  <a:gd name="T105" fmla="*/ 1246 h 1397"/>
                  <a:gd name="T106" fmla="*/ 297 w 1492"/>
                  <a:gd name="T107" fmla="*/ 1245 h 1397"/>
                  <a:gd name="T108" fmla="*/ 296 w 1492"/>
                  <a:gd name="T109" fmla="*/ 1242 h 1397"/>
                  <a:gd name="T110" fmla="*/ 295 w 1492"/>
                  <a:gd name="T111" fmla="*/ 1240 h 1397"/>
                  <a:gd name="T112" fmla="*/ 295 w 1492"/>
                  <a:gd name="T113" fmla="*/ 1237 h 1397"/>
                  <a:gd name="T114" fmla="*/ 295 w 1492"/>
                  <a:gd name="T115" fmla="*/ 1236 h 1397"/>
                  <a:gd name="T116" fmla="*/ 295 w 1492"/>
                  <a:gd name="T117" fmla="*/ 1233 h 1397"/>
                  <a:gd name="T118" fmla="*/ 295 w 1492"/>
                  <a:gd name="T119" fmla="*/ 1231 h 1397"/>
                  <a:gd name="T120" fmla="*/ 295 w 1492"/>
                  <a:gd name="T121" fmla="*/ 1230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2" h="1397">
                    <a:moveTo>
                      <a:pt x="830" y="1266"/>
                    </a:moveTo>
                    <a:cubicBezTo>
                      <a:pt x="772" y="1266"/>
                      <a:pt x="772" y="1266"/>
                      <a:pt x="772" y="1266"/>
                    </a:cubicBezTo>
                    <a:cubicBezTo>
                      <a:pt x="752" y="1266"/>
                      <a:pt x="736" y="1250"/>
                      <a:pt x="736" y="1230"/>
                    </a:cubicBezTo>
                    <a:cubicBezTo>
                      <a:pt x="736" y="1211"/>
                      <a:pt x="752" y="1194"/>
                      <a:pt x="772" y="1194"/>
                    </a:cubicBezTo>
                    <a:cubicBezTo>
                      <a:pt x="830" y="1194"/>
                      <a:pt x="830" y="1194"/>
                      <a:pt x="830" y="1194"/>
                    </a:cubicBezTo>
                    <a:cubicBezTo>
                      <a:pt x="830" y="903"/>
                      <a:pt x="830" y="903"/>
                      <a:pt x="830" y="903"/>
                    </a:cubicBezTo>
                    <a:cubicBezTo>
                      <a:pt x="830" y="872"/>
                      <a:pt x="844" y="843"/>
                      <a:pt x="866" y="823"/>
                    </a:cubicBezTo>
                    <a:cubicBezTo>
                      <a:pt x="869" y="821"/>
                      <a:pt x="869" y="821"/>
                      <a:pt x="869" y="821"/>
                    </a:cubicBezTo>
                    <a:cubicBezTo>
                      <a:pt x="891" y="802"/>
                      <a:pt x="920" y="791"/>
                      <a:pt x="950" y="791"/>
                    </a:cubicBezTo>
                    <a:cubicBezTo>
                      <a:pt x="1371" y="791"/>
                      <a:pt x="1371" y="791"/>
                      <a:pt x="1371" y="791"/>
                    </a:cubicBezTo>
                    <a:cubicBezTo>
                      <a:pt x="1404" y="791"/>
                      <a:pt x="1434" y="803"/>
                      <a:pt x="1455" y="823"/>
                    </a:cubicBezTo>
                    <a:cubicBezTo>
                      <a:pt x="1478" y="843"/>
                      <a:pt x="1492" y="872"/>
                      <a:pt x="1492" y="903"/>
                    </a:cubicBezTo>
                    <a:cubicBezTo>
                      <a:pt x="1492" y="1230"/>
                      <a:pt x="1492" y="1230"/>
                      <a:pt x="1492" y="1230"/>
                    </a:cubicBezTo>
                    <a:cubicBezTo>
                      <a:pt x="1492" y="1230"/>
                      <a:pt x="1492" y="1230"/>
                      <a:pt x="1492" y="1230"/>
                    </a:cubicBezTo>
                    <a:cubicBezTo>
                      <a:pt x="1492" y="1231"/>
                      <a:pt x="1492" y="1231"/>
                      <a:pt x="1492" y="1231"/>
                    </a:cubicBezTo>
                    <a:cubicBezTo>
                      <a:pt x="1492" y="1286"/>
                      <a:pt x="1492" y="1286"/>
                      <a:pt x="1492" y="1286"/>
                    </a:cubicBezTo>
                    <a:cubicBezTo>
                      <a:pt x="1492" y="1317"/>
                      <a:pt x="1478" y="1345"/>
                      <a:pt x="1455" y="1366"/>
                    </a:cubicBezTo>
                    <a:cubicBezTo>
                      <a:pt x="1434" y="1385"/>
                      <a:pt x="1404" y="1397"/>
                      <a:pt x="1371" y="1397"/>
                    </a:cubicBezTo>
                    <a:cubicBezTo>
                      <a:pt x="950" y="1397"/>
                      <a:pt x="950" y="1397"/>
                      <a:pt x="950" y="1397"/>
                    </a:cubicBezTo>
                    <a:cubicBezTo>
                      <a:pt x="918" y="1397"/>
                      <a:pt x="888" y="1385"/>
                      <a:pt x="867" y="1366"/>
                    </a:cubicBezTo>
                    <a:cubicBezTo>
                      <a:pt x="844" y="1345"/>
                      <a:pt x="830" y="1317"/>
                      <a:pt x="830" y="1286"/>
                    </a:cubicBezTo>
                    <a:cubicBezTo>
                      <a:pt x="830" y="1266"/>
                      <a:pt x="830" y="1266"/>
                      <a:pt x="830" y="1266"/>
                    </a:cubicBezTo>
                    <a:cubicBezTo>
                      <a:pt x="830" y="1266"/>
                      <a:pt x="830" y="1266"/>
                      <a:pt x="830" y="1266"/>
                    </a:cubicBezTo>
                    <a:close/>
                    <a:moveTo>
                      <a:pt x="120" y="0"/>
                    </a:moveTo>
                    <a:cubicBezTo>
                      <a:pt x="120" y="0"/>
                      <a:pt x="120" y="0"/>
                      <a:pt x="120" y="0"/>
                    </a:cubicBezTo>
                    <a:cubicBezTo>
                      <a:pt x="541" y="0"/>
                      <a:pt x="541" y="0"/>
                      <a:pt x="541" y="0"/>
                    </a:cubicBezTo>
                    <a:cubicBezTo>
                      <a:pt x="573" y="0"/>
                      <a:pt x="603" y="11"/>
                      <a:pt x="625" y="30"/>
                    </a:cubicBezTo>
                    <a:cubicBezTo>
                      <a:pt x="648" y="52"/>
                      <a:pt x="661" y="79"/>
                      <a:pt x="661" y="110"/>
                    </a:cubicBezTo>
                    <a:cubicBezTo>
                      <a:pt x="661" y="437"/>
                      <a:pt x="661" y="437"/>
                      <a:pt x="661" y="437"/>
                    </a:cubicBezTo>
                    <a:cubicBezTo>
                      <a:pt x="661" y="438"/>
                      <a:pt x="661" y="438"/>
                      <a:pt x="661" y="438"/>
                    </a:cubicBezTo>
                    <a:cubicBezTo>
                      <a:pt x="661" y="439"/>
                      <a:pt x="661" y="439"/>
                      <a:pt x="661" y="439"/>
                    </a:cubicBezTo>
                    <a:cubicBezTo>
                      <a:pt x="661" y="493"/>
                      <a:pt x="661" y="493"/>
                      <a:pt x="661" y="493"/>
                    </a:cubicBezTo>
                    <a:cubicBezTo>
                      <a:pt x="661" y="524"/>
                      <a:pt x="648" y="553"/>
                      <a:pt x="625" y="573"/>
                    </a:cubicBezTo>
                    <a:cubicBezTo>
                      <a:pt x="603" y="593"/>
                      <a:pt x="573" y="605"/>
                      <a:pt x="541" y="605"/>
                    </a:cubicBezTo>
                    <a:cubicBezTo>
                      <a:pt x="366" y="605"/>
                      <a:pt x="366" y="605"/>
                      <a:pt x="366" y="605"/>
                    </a:cubicBezTo>
                    <a:cubicBezTo>
                      <a:pt x="366" y="644"/>
                      <a:pt x="366" y="644"/>
                      <a:pt x="366" y="644"/>
                    </a:cubicBezTo>
                    <a:cubicBezTo>
                      <a:pt x="366" y="664"/>
                      <a:pt x="350" y="680"/>
                      <a:pt x="330" y="680"/>
                    </a:cubicBezTo>
                    <a:cubicBezTo>
                      <a:pt x="311" y="680"/>
                      <a:pt x="295" y="664"/>
                      <a:pt x="295" y="644"/>
                    </a:cubicBezTo>
                    <a:cubicBezTo>
                      <a:pt x="295" y="605"/>
                      <a:pt x="295" y="605"/>
                      <a:pt x="295" y="605"/>
                    </a:cubicBezTo>
                    <a:cubicBezTo>
                      <a:pt x="120" y="605"/>
                      <a:pt x="120" y="605"/>
                      <a:pt x="120" y="605"/>
                    </a:cubicBezTo>
                    <a:cubicBezTo>
                      <a:pt x="88" y="605"/>
                      <a:pt x="58" y="593"/>
                      <a:pt x="36" y="573"/>
                    </a:cubicBezTo>
                    <a:cubicBezTo>
                      <a:pt x="14" y="553"/>
                      <a:pt x="0" y="524"/>
                      <a:pt x="0" y="493"/>
                    </a:cubicBezTo>
                    <a:cubicBezTo>
                      <a:pt x="0" y="439"/>
                      <a:pt x="0" y="439"/>
                      <a:pt x="0" y="439"/>
                    </a:cubicBezTo>
                    <a:cubicBezTo>
                      <a:pt x="0" y="438"/>
                      <a:pt x="0" y="438"/>
                      <a:pt x="0" y="438"/>
                    </a:cubicBezTo>
                    <a:cubicBezTo>
                      <a:pt x="0" y="437"/>
                      <a:pt x="0" y="437"/>
                      <a:pt x="0" y="437"/>
                    </a:cubicBezTo>
                    <a:cubicBezTo>
                      <a:pt x="0" y="110"/>
                      <a:pt x="0" y="110"/>
                      <a:pt x="0" y="110"/>
                    </a:cubicBezTo>
                    <a:cubicBezTo>
                      <a:pt x="0" y="79"/>
                      <a:pt x="14" y="52"/>
                      <a:pt x="36" y="31"/>
                    </a:cubicBezTo>
                    <a:cubicBezTo>
                      <a:pt x="36" y="30"/>
                      <a:pt x="36" y="30"/>
                      <a:pt x="36" y="30"/>
                    </a:cubicBezTo>
                    <a:cubicBezTo>
                      <a:pt x="58" y="11"/>
                      <a:pt x="87" y="0"/>
                      <a:pt x="120" y="0"/>
                    </a:cubicBezTo>
                    <a:cubicBezTo>
                      <a:pt x="120" y="0"/>
                      <a:pt x="120" y="0"/>
                      <a:pt x="120" y="0"/>
                    </a:cubicBezTo>
                    <a:close/>
                    <a:moveTo>
                      <a:pt x="541" y="71"/>
                    </a:moveTo>
                    <a:cubicBezTo>
                      <a:pt x="541" y="71"/>
                      <a:pt x="541" y="71"/>
                      <a:pt x="541" y="71"/>
                    </a:cubicBezTo>
                    <a:cubicBezTo>
                      <a:pt x="120" y="71"/>
                      <a:pt x="120" y="71"/>
                      <a:pt x="120" y="71"/>
                    </a:cubicBezTo>
                    <a:cubicBezTo>
                      <a:pt x="106" y="71"/>
                      <a:pt x="93" y="76"/>
                      <a:pt x="85" y="84"/>
                    </a:cubicBezTo>
                    <a:cubicBezTo>
                      <a:pt x="85" y="84"/>
                      <a:pt x="85" y="84"/>
                      <a:pt x="85" y="84"/>
                    </a:cubicBezTo>
                    <a:cubicBezTo>
                      <a:pt x="85" y="84"/>
                      <a:pt x="85" y="84"/>
                      <a:pt x="85" y="84"/>
                    </a:cubicBezTo>
                    <a:cubicBezTo>
                      <a:pt x="76" y="91"/>
                      <a:pt x="71" y="100"/>
                      <a:pt x="71" y="110"/>
                    </a:cubicBezTo>
                    <a:cubicBezTo>
                      <a:pt x="71" y="402"/>
                      <a:pt x="71" y="402"/>
                      <a:pt x="71" y="402"/>
                    </a:cubicBezTo>
                    <a:cubicBezTo>
                      <a:pt x="589" y="402"/>
                      <a:pt x="589" y="402"/>
                      <a:pt x="589" y="402"/>
                    </a:cubicBezTo>
                    <a:cubicBezTo>
                      <a:pt x="589" y="110"/>
                      <a:pt x="589" y="110"/>
                      <a:pt x="589" y="110"/>
                    </a:cubicBezTo>
                    <a:cubicBezTo>
                      <a:pt x="589" y="100"/>
                      <a:pt x="584" y="91"/>
                      <a:pt x="577" y="84"/>
                    </a:cubicBezTo>
                    <a:cubicBezTo>
                      <a:pt x="567" y="76"/>
                      <a:pt x="555" y="71"/>
                      <a:pt x="541" y="71"/>
                    </a:cubicBezTo>
                    <a:cubicBezTo>
                      <a:pt x="541" y="71"/>
                      <a:pt x="541" y="71"/>
                      <a:pt x="541" y="71"/>
                    </a:cubicBezTo>
                    <a:close/>
                    <a:moveTo>
                      <a:pt x="71" y="474"/>
                    </a:moveTo>
                    <a:cubicBezTo>
                      <a:pt x="71" y="474"/>
                      <a:pt x="71" y="474"/>
                      <a:pt x="71" y="474"/>
                    </a:cubicBezTo>
                    <a:cubicBezTo>
                      <a:pt x="71" y="493"/>
                      <a:pt x="71" y="493"/>
                      <a:pt x="71" y="493"/>
                    </a:cubicBezTo>
                    <a:cubicBezTo>
                      <a:pt x="71" y="503"/>
                      <a:pt x="76" y="513"/>
                      <a:pt x="85" y="520"/>
                    </a:cubicBezTo>
                    <a:cubicBezTo>
                      <a:pt x="93" y="528"/>
                      <a:pt x="106" y="533"/>
                      <a:pt x="120" y="533"/>
                    </a:cubicBezTo>
                    <a:cubicBezTo>
                      <a:pt x="541" y="533"/>
                      <a:pt x="541" y="533"/>
                      <a:pt x="541" y="533"/>
                    </a:cubicBezTo>
                    <a:cubicBezTo>
                      <a:pt x="555" y="533"/>
                      <a:pt x="567" y="528"/>
                      <a:pt x="577" y="520"/>
                    </a:cubicBezTo>
                    <a:cubicBezTo>
                      <a:pt x="584" y="513"/>
                      <a:pt x="589" y="503"/>
                      <a:pt x="589" y="493"/>
                    </a:cubicBezTo>
                    <a:cubicBezTo>
                      <a:pt x="589" y="474"/>
                      <a:pt x="589" y="474"/>
                      <a:pt x="589" y="474"/>
                    </a:cubicBezTo>
                    <a:cubicBezTo>
                      <a:pt x="71" y="474"/>
                      <a:pt x="71" y="474"/>
                      <a:pt x="71" y="474"/>
                    </a:cubicBezTo>
                    <a:cubicBezTo>
                      <a:pt x="71" y="474"/>
                      <a:pt x="71" y="474"/>
                      <a:pt x="71" y="474"/>
                    </a:cubicBezTo>
                    <a:close/>
                    <a:moveTo>
                      <a:pt x="902" y="1194"/>
                    </a:moveTo>
                    <a:cubicBezTo>
                      <a:pt x="902" y="1194"/>
                      <a:pt x="902" y="1194"/>
                      <a:pt x="902" y="1194"/>
                    </a:cubicBezTo>
                    <a:cubicBezTo>
                      <a:pt x="1420" y="1194"/>
                      <a:pt x="1420" y="1194"/>
                      <a:pt x="1420" y="1194"/>
                    </a:cubicBezTo>
                    <a:cubicBezTo>
                      <a:pt x="1420" y="903"/>
                      <a:pt x="1420" y="903"/>
                      <a:pt x="1420" y="903"/>
                    </a:cubicBezTo>
                    <a:cubicBezTo>
                      <a:pt x="1420" y="893"/>
                      <a:pt x="1416" y="883"/>
                      <a:pt x="1407" y="876"/>
                    </a:cubicBezTo>
                    <a:cubicBezTo>
                      <a:pt x="1398" y="869"/>
                      <a:pt x="1386" y="863"/>
                      <a:pt x="1371" y="863"/>
                    </a:cubicBezTo>
                    <a:cubicBezTo>
                      <a:pt x="950" y="863"/>
                      <a:pt x="950" y="863"/>
                      <a:pt x="950" y="863"/>
                    </a:cubicBezTo>
                    <a:cubicBezTo>
                      <a:pt x="937" y="863"/>
                      <a:pt x="925" y="867"/>
                      <a:pt x="916" y="875"/>
                    </a:cubicBezTo>
                    <a:cubicBezTo>
                      <a:pt x="915" y="876"/>
                      <a:pt x="915" y="876"/>
                      <a:pt x="915" y="876"/>
                    </a:cubicBezTo>
                    <a:cubicBezTo>
                      <a:pt x="907" y="883"/>
                      <a:pt x="902" y="893"/>
                      <a:pt x="902" y="903"/>
                    </a:cubicBezTo>
                    <a:cubicBezTo>
                      <a:pt x="902" y="1194"/>
                      <a:pt x="902" y="1194"/>
                      <a:pt x="902" y="1194"/>
                    </a:cubicBezTo>
                    <a:cubicBezTo>
                      <a:pt x="902" y="1194"/>
                      <a:pt x="902" y="1194"/>
                      <a:pt x="902" y="1194"/>
                    </a:cubicBezTo>
                    <a:close/>
                    <a:moveTo>
                      <a:pt x="1420" y="1266"/>
                    </a:moveTo>
                    <a:cubicBezTo>
                      <a:pt x="1420" y="1266"/>
                      <a:pt x="1420" y="1266"/>
                      <a:pt x="1420" y="1266"/>
                    </a:cubicBezTo>
                    <a:cubicBezTo>
                      <a:pt x="902" y="1266"/>
                      <a:pt x="902" y="1266"/>
                      <a:pt x="902" y="1266"/>
                    </a:cubicBezTo>
                    <a:cubicBezTo>
                      <a:pt x="902" y="1286"/>
                      <a:pt x="902" y="1286"/>
                      <a:pt x="902" y="1286"/>
                    </a:cubicBezTo>
                    <a:cubicBezTo>
                      <a:pt x="902" y="1296"/>
                      <a:pt x="907" y="1305"/>
                      <a:pt x="915" y="1312"/>
                    </a:cubicBezTo>
                    <a:cubicBezTo>
                      <a:pt x="924" y="1320"/>
                      <a:pt x="936" y="1325"/>
                      <a:pt x="950" y="1325"/>
                    </a:cubicBezTo>
                    <a:cubicBezTo>
                      <a:pt x="1371" y="1325"/>
                      <a:pt x="1371" y="1325"/>
                      <a:pt x="1371" y="1325"/>
                    </a:cubicBezTo>
                    <a:cubicBezTo>
                      <a:pt x="1386" y="1325"/>
                      <a:pt x="1398" y="1320"/>
                      <a:pt x="1407" y="1312"/>
                    </a:cubicBezTo>
                    <a:cubicBezTo>
                      <a:pt x="1416" y="1305"/>
                      <a:pt x="1420" y="1296"/>
                      <a:pt x="1420" y="1286"/>
                    </a:cubicBezTo>
                    <a:cubicBezTo>
                      <a:pt x="1420" y="1266"/>
                      <a:pt x="1420" y="1266"/>
                      <a:pt x="1420" y="1266"/>
                    </a:cubicBezTo>
                    <a:cubicBezTo>
                      <a:pt x="1420" y="1266"/>
                      <a:pt x="1420" y="1266"/>
                      <a:pt x="1420" y="1266"/>
                    </a:cubicBezTo>
                    <a:close/>
                    <a:moveTo>
                      <a:pt x="295" y="890"/>
                    </a:moveTo>
                    <a:cubicBezTo>
                      <a:pt x="295" y="890"/>
                      <a:pt x="295" y="890"/>
                      <a:pt x="295" y="890"/>
                    </a:cubicBezTo>
                    <a:cubicBezTo>
                      <a:pt x="295" y="869"/>
                      <a:pt x="311" y="853"/>
                      <a:pt x="330" y="853"/>
                    </a:cubicBezTo>
                    <a:cubicBezTo>
                      <a:pt x="350" y="853"/>
                      <a:pt x="366" y="869"/>
                      <a:pt x="366" y="890"/>
                    </a:cubicBezTo>
                    <a:cubicBezTo>
                      <a:pt x="366" y="935"/>
                      <a:pt x="366" y="935"/>
                      <a:pt x="366" y="935"/>
                    </a:cubicBezTo>
                    <a:cubicBezTo>
                      <a:pt x="366" y="955"/>
                      <a:pt x="350" y="971"/>
                      <a:pt x="330" y="971"/>
                    </a:cubicBezTo>
                    <a:cubicBezTo>
                      <a:pt x="311" y="971"/>
                      <a:pt x="295" y="955"/>
                      <a:pt x="295" y="935"/>
                    </a:cubicBezTo>
                    <a:cubicBezTo>
                      <a:pt x="295" y="890"/>
                      <a:pt x="295" y="890"/>
                      <a:pt x="295" y="890"/>
                    </a:cubicBezTo>
                    <a:cubicBezTo>
                      <a:pt x="295" y="890"/>
                      <a:pt x="295" y="890"/>
                      <a:pt x="295" y="890"/>
                    </a:cubicBezTo>
                    <a:close/>
                    <a:moveTo>
                      <a:pt x="295" y="746"/>
                    </a:moveTo>
                    <a:cubicBezTo>
                      <a:pt x="295" y="746"/>
                      <a:pt x="295" y="746"/>
                      <a:pt x="295" y="746"/>
                    </a:cubicBezTo>
                    <a:cubicBezTo>
                      <a:pt x="295" y="727"/>
                      <a:pt x="311" y="710"/>
                      <a:pt x="330" y="710"/>
                    </a:cubicBezTo>
                    <a:cubicBezTo>
                      <a:pt x="350" y="710"/>
                      <a:pt x="366" y="727"/>
                      <a:pt x="366" y="746"/>
                    </a:cubicBezTo>
                    <a:cubicBezTo>
                      <a:pt x="366" y="793"/>
                      <a:pt x="366" y="793"/>
                      <a:pt x="366" y="793"/>
                    </a:cubicBezTo>
                    <a:cubicBezTo>
                      <a:pt x="366" y="812"/>
                      <a:pt x="350" y="829"/>
                      <a:pt x="330" y="829"/>
                    </a:cubicBezTo>
                    <a:cubicBezTo>
                      <a:pt x="311" y="829"/>
                      <a:pt x="295" y="812"/>
                      <a:pt x="295" y="793"/>
                    </a:cubicBezTo>
                    <a:cubicBezTo>
                      <a:pt x="295" y="746"/>
                      <a:pt x="295" y="746"/>
                      <a:pt x="295" y="746"/>
                    </a:cubicBezTo>
                    <a:cubicBezTo>
                      <a:pt x="295" y="746"/>
                      <a:pt x="295" y="746"/>
                      <a:pt x="295" y="746"/>
                    </a:cubicBezTo>
                    <a:close/>
                    <a:moveTo>
                      <a:pt x="295" y="1031"/>
                    </a:moveTo>
                    <a:cubicBezTo>
                      <a:pt x="295" y="1031"/>
                      <a:pt x="295" y="1031"/>
                      <a:pt x="295" y="1031"/>
                    </a:cubicBezTo>
                    <a:cubicBezTo>
                      <a:pt x="295" y="1012"/>
                      <a:pt x="311" y="996"/>
                      <a:pt x="330" y="996"/>
                    </a:cubicBezTo>
                    <a:cubicBezTo>
                      <a:pt x="350" y="996"/>
                      <a:pt x="366" y="1012"/>
                      <a:pt x="366" y="1031"/>
                    </a:cubicBezTo>
                    <a:cubicBezTo>
                      <a:pt x="366" y="1078"/>
                      <a:pt x="366" y="1078"/>
                      <a:pt x="366" y="1078"/>
                    </a:cubicBezTo>
                    <a:cubicBezTo>
                      <a:pt x="366" y="1098"/>
                      <a:pt x="350" y="1114"/>
                      <a:pt x="330" y="1114"/>
                    </a:cubicBezTo>
                    <a:cubicBezTo>
                      <a:pt x="311" y="1114"/>
                      <a:pt x="295" y="1098"/>
                      <a:pt x="295" y="1078"/>
                    </a:cubicBezTo>
                    <a:cubicBezTo>
                      <a:pt x="295" y="1031"/>
                      <a:pt x="295" y="1031"/>
                      <a:pt x="295" y="1031"/>
                    </a:cubicBezTo>
                    <a:cubicBezTo>
                      <a:pt x="295" y="1031"/>
                      <a:pt x="295" y="1031"/>
                      <a:pt x="295" y="1031"/>
                    </a:cubicBezTo>
                    <a:close/>
                    <a:moveTo>
                      <a:pt x="536" y="1194"/>
                    </a:moveTo>
                    <a:cubicBezTo>
                      <a:pt x="536" y="1194"/>
                      <a:pt x="536" y="1194"/>
                      <a:pt x="536" y="1194"/>
                    </a:cubicBezTo>
                    <a:cubicBezTo>
                      <a:pt x="556" y="1194"/>
                      <a:pt x="573" y="1211"/>
                      <a:pt x="573" y="1230"/>
                    </a:cubicBezTo>
                    <a:cubicBezTo>
                      <a:pt x="573" y="1250"/>
                      <a:pt x="556" y="1266"/>
                      <a:pt x="536" y="1266"/>
                    </a:cubicBezTo>
                    <a:cubicBezTo>
                      <a:pt x="490" y="1266"/>
                      <a:pt x="490" y="1266"/>
                      <a:pt x="490" y="1266"/>
                    </a:cubicBezTo>
                    <a:cubicBezTo>
                      <a:pt x="470" y="1266"/>
                      <a:pt x="454" y="1250"/>
                      <a:pt x="454" y="1230"/>
                    </a:cubicBezTo>
                    <a:cubicBezTo>
                      <a:pt x="454" y="1211"/>
                      <a:pt x="470" y="1194"/>
                      <a:pt x="490" y="1194"/>
                    </a:cubicBezTo>
                    <a:cubicBezTo>
                      <a:pt x="536" y="1194"/>
                      <a:pt x="536" y="1194"/>
                      <a:pt x="536" y="1194"/>
                    </a:cubicBezTo>
                    <a:cubicBezTo>
                      <a:pt x="536" y="1194"/>
                      <a:pt x="536" y="1194"/>
                      <a:pt x="536" y="1194"/>
                    </a:cubicBezTo>
                    <a:close/>
                    <a:moveTo>
                      <a:pt x="677" y="1194"/>
                    </a:moveTo>
                    <a:cubicBezTo>
                      <a:pt x="677" y="1194"/>
                      <a:pt x="677" y="1194"/>
                      <a:pt x="677" y="1194"/>
                    </a:cubicBezTo>
                    <a:cubicBezTo>
                      <a:pt x="696" y="1194"/>
                      <a:pt x="712" y="1211"/>
                      <a:pt x="712" y="1230"/>
                    </a:cubicBezTo>
                    <a:cubicBezTo>
                      <a:pt x="712" y="1250"/>
                      <a:pt x="696" y="1266"/>
                      <a:pt x="677" y="1266"/>
                    </a:cubicBezTo>
                    <a:cubicBezTo>
                      <a:pt x="630" y="1266"/>
                      <a:pt x="630" y="1266"/>
                      <a:pt x="630" y="1266"/>
                    </a:cubicBezTo>
                    <a:cubicBezTo>
                      <a:pt x="610" y="1266"/>
                      <a:pt x="595" y="1250"/>
                      <a:pt x="595" y="1230"/>
                    </a:cubicBezTo>
                    <a:cubicBezTo>
                      <a:pt x="595" y="1211"/>
                      <a:pt x="610" y="1194"/>
                      <a:pt x="630" y="1194"/>
                    </a:cubicBezTo>
                    <a:cubicBezTo>
                      <a:pt x="677" y="1194"/>
                      <a:pt x="677" y="1194"/>
                      <a:pt x="677" y="1194"/>
                    </a:cubicBezTo>
                    <a:cubicBezTo>
                      <a:pt x="677" y="1194"/>
                      <a:pt x="677" y="1194"/>
                      <a:pt x="677" y="1194"/>
                    </a:cubicBezTo>
                    <a:close/>
                    <a:moveTo>
                      <a:pt x="295" y="1164"/>
                    </a:moveTo>
                    <a:cubicBezTo>
                      <a:pt x="295" y="1164"/>
                      <a:pt x="295" y="1164"/>
                      <a:pt x="295" y="1164"/>
                    </a:cubicBezTo>
                    <a:cubicBezTo>
                      <a:pt x="295" y="1144"/>
                      <a:pt x="311" y="1129"/>
                      <a:pt x="330" y="1129"/>
                    </a:cubicBezTo>
                    <a:cubicBezTo>
                      <a:pt x="350" y="1129"/>
                      <a:pt x="366" y="1144"/>
                      <a:pt x="366" y="1164"/>
                    </a:cubicBezTo>
                    <a:cubicBezTo>
                      <a:pt x="366" y="1194"/>
                      <a:pt x="366" y="1194"/>
                      <a:pt x="366" y="1194"/>
                    </a:cubicBezTo>
                    <a:cubicBezTo>
                      <a:pt x="396" y="1194"/>
                      <a:pt x="396" y="1194"/>
                      <a:pt x="396" y="1194"/>
                    </a:cubicBezTo>
                    <a:cubicBezTo>
                      <a:pt x="416" y="1194"/>
                      <a:pt x="433" y="1211"/>
                      <a:pt x="433" y="1230"/>
                    </a:cubicBezTo>
                    <a:cubicBezTo>
                      <a:pt x="433" y="1250"/>
                      <a:pt x="416" y="1266"/>
                      <a:pt x="396" y="1266"/>
                    </a:cubicBezTo>
                    <a:cubicBezTo>
                      <a:pt x="333" y="1266"/>
                      <a:pt x="333" y="1266"/>
                      <a:pt x="333" y="1266"/>
                    </a:cubicBezTo>
                    <a:cubicBezTo>
                      <a:pt x="330" y="1266"/>
                      <a:pt x="330" y="1266"/>
                      <a:pt x="330" y="1266"/>
                    </a:cubicBezTo>
                    <a:cubicBezTo>
                      <a:pt x="317" y="1266"/>
                      <a:pt x="305" y="1260"/>
                      <a:pt x="299" y="1249"/>
                    </a:cubicBezTo>
                    <a:cubicBezTo>
                      <a:pt x="299" y="1248"/>
                      <a:pt x="299" y="1248"/>
                      <a:pt x="299" y="1248"/>
                    </a:cubicBezTo>
                    <a:cubicBezTo>
                      <a:pt x="299" y="1248"/>
                      <a:pt x="299" y="1248"/>
                      <a:pt x="299" y="1248"/>
                    </a:cubicBezTo>
                    <a:cubicBezTo>
                      <a:pt x="299" y="1247"/>
                      <a:pt x="299" y="1247"/>
                      <a:pt x="299" y="1247"/>
                    </a:cubicBezTo>
                    <a:cubicBezTo>
                      <a:pt x="299" y="1246"/>
                      <a:pt x="299" y="1246"/>
                      <a:pt x="299" y="1246"/>
                    </a:cubicBezTo>
                    <a:cubicBezTo>
                      <a:pt x="298" y="1246"/>
                      <a:pt x="298" y="1246"/>
                      <a:pt x="298" y="1246"/>
                    </a:cubicBezTo>
                    <a:cubicBezTo>
                      <a:pt x="298" y="1246"/>
                      <a:pt x="298" y="1246"/>
                      <a:pt x="298" y="1246"/>
                    </a:cubicBezTo>
                    <a:cubicBezTo>
                      <a:pt x="298" y="1245"/>
                      <a:pt x="298" y="1245"/>
                      <a:pt x="298" y="1245"/>
                    </a:cubicBezTo>
                    <a:cubicBezTo>
                      <a:pt x="298" y="1245"/>
                      <a:pt x="298" y="1245"/>
                      <a:pt x="298" y="1245"/>
                    </a:cubicBezTo>
                    <a:cubicBezTo>
                      <a:pt x="297" y="1245"/>
                      <a:pt x="297" y="1245"/>
                      <a:pt x="297" y="1245"/>
                    </a:cubicBezTo>
                    <a:cubicBezTo>
                      <a:pt x="297" y="1244"/>
                      <a:pt x="297" y="1244"/>
                      <a:pt x="297" y="1244"/>
                    </a:cubicBezTo>
                    <a:cubicBezTo>
                      <a:pt x="296" y="1243"/>
                      <a:pt x="296" y="1243"/>
                      <a:pt x="296" y="1243"/>
                    </a:cubicBezTo>
                    <a:cubicBezTo>
                      <a:pt x="296" y="1242"/>
                      <a:pt x="296" y="1242"/>
                      <a:pt x="296" y="1242"/>
                    </a:cubicBezTo>
                    <a:cubicBezTo>
                      <a:pt x="296" y="1241"/>
                      <a:pt x="296" y="1241"/>
                      <a:pt x="296" y="1241"/>
                    </a:cubicBezTo>
                    <a:cubicBezTo>
                      <a:pt x="295" y="1240"/>
                      <a:pt x="295" y="1240"/>
                      <a:pt x="295" y="1240"/>
                    </a:cubicBezTo>
                    <a:cubicBezTo>
                      <a:pt x="295" y="1240"/>
                      <a:pt x="295" y="1240"/>
                      <a:pt x="295" y="1240"/>
                    </a:cubicBezTo>
                    <a:cubicBezTo>
                      <a:pt x="295" y="1239"/>
                      <a:pt x="295" y="1239"/>
                      <a:pt x="295" y="1239"/>
                    </a:cubicBezTo>
                    <a:cubicBezTo>
                      <a:pt x="295" y="1238"/>
                      <a:pt x="295" y="1238"/>
                      <a:pt x="295" y="1238"/>
                    </a:cubicBezTo>
                    <a:cubicBezTo>
                      <a:pt x="295" y="1237"/>
                      <a:pt x="295" y="1237"/>
                      <a:pt x="295" y="1237"/>
                    </a:cubicBezTo>
                    <a:cubicBezTo>
                      <a:pt x="295" y="1237"/>
                      <a:pt x="295" y="1237"/>
                      <a:pt x="295" y="1237"/>
                    </a:cubicBezTo>
                    <a:cubicBezTo>
                      <a:pt x="295" y="1236"/>
                      <a:pt x="295" y="1236"/>
                      <a:pt x="295" y="1236"/>
                    </a:cubicBezTo>
                    <a:cubicBezTo>
                      <a:pt x="295" y="1236"/>
                      <a:pt x="295" y="1236"/>
                      <a:pt x="295" y="1236"/>
                    </a:cubicBezTo>
                    <a:cubicBezTo>
                      <a:pt x="295" y="1235"/>
                      <a:pt x="295" y="1235"/>
                      <a:pt x="295" y="1235"/>
                    </a:cubicBezTo>
                    <a:cubicBezTo>
                      <a:pt x="295" y="1234"/>
                      <a:pt x="295" y="1234"/>
                      <a:pt x="295" y="1234"/>
                    </a:cubicBezTo>
                    <a:cubicBezTo>
                      <a:pt x="295" y="1233"/>
                      <a:pt x="295" y="1233"/>
                      <a:pt x="295" y="1233"/>
                    </a:cubicBezTo>
                    <a:cubicBezTo>
                      <a:pt x="295" y="1232"/>
                      <a:pt x="295" y="1232"/>
                      <a:pt x="295" y="1232"/>
                    </a:cubicBezTo>
                    <a:cubicBezTo>
                      <a:pt x="295" y="1232"/>
                      <a:pt x="295" y="1232"/>
                      <a:pt x="295" y="1232"/>
                    </a:cubicBezTo>
                    <a:cubicBezTo>
                      <a:pt x="295" y="1231"/>
                      <a:pt x="295" y="1231"/>
                      <a:pt x="295" y="1231"/>
                    </a:cubicBezTo>
                    <a:cubicBezTo>
                      <a:pt x="295" y="1231"/>
                      <a:pt x="295" y="1231"/>
                      <a:pt x="295" y="1231"/>
                    </a:cubicBezTo>
                    <a:cubicBezTo>
                      <a:pt x="295" y="1230"/>
                      <a:pt x="295" y="1230"/>
                      <a:pt x="295" y="1230"/>
                    </a:cubicBezTo>
                    <a:cubicBezTo>
                      <a:pt x="295" y="1230"/>
                      <a:pt x="295" y="1230"/>
                      <a:pt x="295" y="1230"/>
                    </a:cubicBezTo>
                    <a:cubicBezTo>
                      <a:pt x="295" y="1164"/>
                      <a:pt x="295" y="1164"/>
                      <a:pt x="295" y="1164"/>
                    </a:cubicBezTo>
                    <a:cubicBezTo>
                      <a:pt x="295" y="1164"/>
                      <a:pt x="295" y="1164"/>
                      <a:pt x="295" y="1164"/>
                    </a:cubicBez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207395" y="1697397"/>
              <a:ext cx="818941" cy="820169"/>
              <a:chOff x="4276526" y="2263197"/>
              <a:chExt cx="1091921" cy="1093558"/>
            </a:xfrm>
          </p:grpSpPr>
          <p:sp>
            <p:nvSpPr>
              <p:cNvPr id="38" name="椭圆 37"/>
              <p:cNvSpPr/>
              <p:nvPr/>
            </p:nvSpPr>
            <p:spPr>
              <a:xfrm>
                <a:off x="4276526" y="2263197"/>
                <a:ext cx="1091921" cy="1093558"/>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557639" y="2538688"/>
                <a:ext cx="529695" cy="528485"/>
                <a:chOff x="1855787" y="2568158"/>
                <a:chExt cx="1139825" cy="1137224"/>
              </a:xfrm>
              <a:solidFill>
                <a:schemeClr val="bg1"/>
              </a:solidFill>
            </p:grpSpPr>
            <p:sp>
              <p:nvSpPr>
                <p:cNvPr id="40" name="任意多边形 9"/>
                <p:cNvSpPr/>
                <p:nvPr/>
              </p:nvSpPr>
              <p:spPr bwMode="auto">
                <a:xfrm>
                  <a:off x="2022261" y="2573360"/>
                  <a:ext cx="333468" cy="274682"/>
                </a:xfrm>
                <a:custGeom>
                  <a:avLst/>
                  <a:gdLst>
                    <a:gd name="T0" fmla="*/ 0 w 308"/>
                    <a:gd name="T1" fmla="*/ 254 h 254"/>
                    <a:gd name="T2" fmla="*/ 308 w 308"/>
                    <a:gd name="T3" fmla="*/ 0 h 254"/>
                    <a:gd name="T4" fmla="*/ 237 w 308"/>
                    <a:gd name="T5" fmla="*/ 136 h 254"/>
                    <a:gd name="T6" fmla="*/ 146 w 308"/>
                    <a:gd name="T7" fmla="*/ 203 h 254"/>
                    <a:gd name="T8" fmla="*/ 0 w 308"/>
                    <a:gd name="T9" fmla="*/ 254 h 254"/>
                    <a:gd name="T10" fmla="*/ 0 w 308"/>
                    <a:gd name="T11" fmla="*/ 254 h 254"/>
                    <a:gd name="T12" fmla="*/ 0 w 308"/>
                    <a:gd name="T13" fmla="*/ 254 h 254"/>
                    <a:gd name="T14" fmla="*/ 0 w 308"/>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254">
                      <a:moveTo>
                        <a:pt x="0" y="254"/>
                      </a:moveTo>
                      <a:cubicBezTo>
                        <a:pt x="0" y="254"/>
                        <a:pt x="69" y="40"/>
                        <a:pt x="308" y="0"/>
                      </a:cubicBezTo>
                      <a:cubicBezTo>
                        <a:pt x="308" y="0"/>
                        <a:pt x="272" y="53"/>
                        <a:pt x="237" y="136"/>
                      </a:cubicBezTo>
                      <a:cubicBezTo>
                        <a:pt x="237" y="136"/>
                        <a:pt x="163" y="128"/>
                        <a:pt x="146" y="203"/>
                      </a:cubicBezTo>
                      <a:cubicBezTo>
                        <a:pt x="146" y="203"/>
                        <a:pt x="68" y="217"/>
                        <a:pt x="0" y="254"/>
                      </a:cubicBezTo>
                      <a:cubicBezTo>
                        <a:pt x="0" y="254"/>
                        <a:pt x="0" y="254"/>
                        <a:pt x="0" y="254"/>
                      </a:cubicBezTo>
                      <a:moveTo>
                        <a:pt x="0" y="254"/>
                      </a:moveTo>
                      <a:cubicBezTo>
                        <a:pt x="0" y="254"/>
                        <a:pt x="0" y="254"/>
                        <a:pt x="0" y="2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任意多边形 10"/>
                <p:cNvSpPr/>
                <p:nvPr/>
              </p:nvSpPr>
              <p:spPr bwMode="auto">
                <a:xfrm>
                  <a:off x="1967116" y="2839718"/>
                  <a:ext cx="306416" cy="390173"/>
                </a:xfrm>
                <a:custGeom>
                  <a:avLst/>
                  <a:gdLst>
                    <a:gd name="T0" fmla="*/ 199 w 283"/>
                    <a:gd name="T1" fmla="*/ 0 h 361"/>
                    <a:gd name="T2" fmla="*/ 34 w 283"/>
                    <a:gd name="T3" fmla="*/ 69 h 361"/>
                    <a:gd name="T4" fmla="*/ 81 w 283"/>
                    <a:gd name="T5" fmla="*/ 343 h 361"/>
                    <a:gd name="T6" fmla="*/ 249 w 283"/>
                    <a:gd name="T7" fmla="*/ 353 h 361"/>
                    <a:gd name="T8" fmla="*/ 283 w 283"/>
                    <a:gd name="T9" fmla="*/ 274 h 361"/>
                    <a:gd name="T10" fmla="*/ 252 w 283"/>
                    <a:gd name="T11" fmla="*/ 53 h 361"/>
                    <a:gd name="T12" fmla="*/ 199 w 283"/>
                    <a:gd name="T13" fmla="*/ 0 h 361"/>
                    <a:gd name="T14" fmla="*/ 199 w 283"/>
                    <a:gd name="T15" fmla="*/ 0 h 361"/>
                    <a:gd name="T16" fmla="*/ 199 w 283"/>
                    <a:gd name="T17" fmla="*/ 0 h 361"/>
                    <a:gd name="T18" fmla="*/ 199 w 283"/>
                    <a:gd name="T19"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61">
                      <a:moveTo>
                        <a:pt x="199" y="0"/>
                      </a:moveTo>
                      <a:cubicBezTo>
                        <a:pt x="199" y="0"/>
                        <a:pt x="98" y="21"/>
                        <a:pt x="34" y="69"/>
                      </a:cubicBezTo>
                      <a:cubicBezTo>
                        <a:pt x="34" y="69"/>
                        <a:pt x="0" y="210"/>
                        <a:pt x="81" y="343"/>
                      </a:cubicBezTo>
                      <a:cubicBezTo>
                        <a:pt x="81" y="343"/>
                        <a:pt x="165" y="361"/>
                        <a:pt x="249" y="353"/>
                      </a:cubicBezTo>
                      <a:cubicBezTo>
                        <a:pt x="249" y="353"/>
                        <a:pt x="249" y="300"/>
                        <a:pt x="283" y="274"/>
                      </a:cubicBezTo>
                      <a:cubicBezTo>
                        <a:pt x="283" y="274"/>
                        <a:pt x="241" y="167"/>
                        <a:pt x="252" y="53"/>
                      </a:cubicBezTo>
                      <a:cubicBezTo>
                        <a:pt x="252" y="53"/>
                        <a:pt x="209" y="43"/>
                        <a:pt x="199" y="0"/>
                      </a:cubicBezTo>
                      <a:cubicBezTo>
                        <a:pt x="199" y="0"/>
                        <a:pt x="199" y="0"/>
                        <a:pt x="199" y="0"/>
                      </a:cubicBezTo>
                      <a:moveTo>
                        <a:pt x="199" y="0"/>
                      </a:moveTo>
                      <a:cubicBezTo>
                        <a:pt x="199" y="0"/>
                        <a:pt x="199" y="0"/>
                        <a:pt x="19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任意多边形 11"/>
                <p:cNvSpPr/>
                <p:nvPr/>
              </p:nvSpPr>
              <p:spPr bwMode="auto">
                <a:xfrm>
                  <a:off x="2091972" y="3263186"/>
                  <a:ext cx="383930" cy="178439"/>
                </a:xfrm>
                <a:custGeom>
                  <a:avLst/>
                  <a:gdLst>
                    <a:gd name="T0" fmla="*/ 0 w 355"/>
                    <a:gd name="T1" fmla="*/ 0 h 165"/>
                    <a:gd name="T2" fmla="*/ 355 w 355"/>
                    <a:gd name="T3" fmla="*/ 142 h 165"/>
                    <a:gd name="T4" fmla="*/ 248 w 355"/>
                    <a:gd name="T5" fmla="*/ 32 h 165"/>
                    <a:gd name="T6" fmla="*/ 156 w 355"/>
                    <a:gd name="T7" fmla="*/ 0 h 165"/>
                    <a:gd name="T8" fmla="*/ 0 w 355"/>
                    <a:gd name="T9" fmla="*/ 0 h 165"/>
                    <a:gd name="T10" fmla="*/ 0 w 355"/>
                    <a:gd name="T11" fmla="*/ 0 h 165"/>
                    <a:gd name="T12" fmla="*/ 0 w 355"/>
                    <a:gd name="T13" fmla="*/ 0 h 165"/>
                    <a:gd name="T14" fmla="*/ 0 w 355"/>
                    <a:gd name="T15" fmla="*/ 0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165">
                      <a:moveTo>
                        <a:pt x="0" y="0"/>
                      </a:moveTo>
                      <a:cubicBezTo>
                        <a:pt x="0" y="0"/>
                        <a:pt x="107" y="165"/>
                        <a:pt x="355" y="142"/>
                      </a:cubicBezTo>
                      <a:cubicBezTo>
                        <a:pt x="355" y="142"/>
                        <a:pt x="267" y="59"/>
                        <a:pt x="248" y="32"/>
                      </a:cubicBezTo>
                      <a:cubicBezTo>
                        <a:pt x="248" y="32"/>
                        <a:pt x="179" y="49"/>
                        <a:pt x="156" y="0"/>
                      </a:cubicBezTo>
                      <a:cubicBezTo>
                        <a:pt x="156" y="0"/>
                        <a:pt x="66" y="14"/>
                        <a:pt x="0" y="0"/>
                      </a:cubicBezTo>
                      <a:cubicBezTo>
                        <a:pt x="0" y="0"/>
                        <a:pt x="0" y="0"/>
                        <a:pt x="0" y="0"/>
                      </a:cubicBezTo>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任意多边形 12"/>
                <p:cNvSpPr/>
                <p:nvPr/>
              </p:nvSpPr>
              <p:spPr bwMode="auto">
                <a:xfrm>
                  <a:off x="2397867" y="3011394"/>
                  <a:ext cx="419306" cy="393294"/>
                </a:xfrm>
                <a:custGeom>
                  <a:avLst/>
                  <a:gdLst>
                    <a:gd name="T0" fmla="*/ 0 w 387"/>
                    <a:gd name="T1" fmla="*/ 239 h 364"/>
                    <a:gd name="T2" fmla="*/ 24 w 387"/>
                    <a:gd name="T3" fmla="*/ 190 h 364"/>
                    <a:gd name="T4" fmla="*/ 246 w 387"/>
                    <a:gd name="T5" fmla="*/ 13 h 364"/>
                    <a:gd name="T6" fmla="*/ 292 w 387"/>
                    <a:gd name="T7" fmla="*/ 0 h 364"/>
                    <a:gd name="T8" fmla="*/ 387 w 387"/>
                    <a:gd name="T9" fmla="*/ 138 h 364"/>
                    <a:gd name="T10" fmla="*/ 133 w 387"/>
                    <a:gd name="T11" fmla="*/ 364 h 364"/>
                    <a:gd name="T12" fmla="*/ 0 w 387"/>
                    <a:gd name="T13" fmla="*/ 239 h 364"/>
                    <a:gd name="T14" fmla="*/ 0 w 387"/>
                    <a:gd name="T15" fmla="*/ 239 h 364"/>
                    <a:gd name="T16" fmla="*/ 0 w 387"/>
                    <a:gd name="T17" fmla="*/ 239 h 364"/>
                    <a:gd name="T18" fmla="*/ 0 w 387"/>
                    <a:gd name="T19" fmla="*/ 23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64">
                      <a:moveTo>
                        <a:pt x="0" y="239"/>
                      </a:moveTo>
                      <a:cubicBezTo>
                        <a:pt x="0" y="239"/>
                        <a:pt x="17" y="232"/>
                        <a:pt x="24" y="190"/>
                      </a:cubicBezTo>
                      <a:cubicBezTo>
                        <a:pt x="24" y="190"/>
                        <a:pt x="161" y="142"/>
                        <a:pt x="246" y="13"/>
                      </a:cubicBezTo>
                      <a:cubicBezTo>
                        <a:pt x="246" y="13"/>
                        <a:pt x="273" y="15"/>
                        <a:pt x="292" y="0"/>
                      </a:cubicBezTo>
                      <a:cubicBezTo>
                        <a:pt x="292" y="0"/>
                        <a:pt x="356" y="60"/>
                        <a:pt x="387" y="138"/>
                      </a:cubicBezTo>
                      <a:cubicBezTo>
                        <a:pt x="387" y="138"/>
                        <a:pt x="327" y="309"/>
                        <a:pt x="133" y="364"/>
                      </a:cubicBezTo>
                      <a:cubicBezTo>
                        <a:pt x="133" y="364"/>
                        <a:pt x="45" y="307"/>
                        <a:pt x="0" y="239"/>
                      </a:cubicBezTo>
                      <a:cubicBezTo>
                        <a:pt x="0" y="239"/>
                        <a:pt x="0" y="239"/>
                        <a:pt x="0" y="239"/>
                      </a:cubicBezTo>
                      <a:moveTo>
                        <a:pt x="0" y="239"/>
                      </a:moveTo>
                      <a:cubicBezTo>
                        <a:pt x="0" y="239"/>
                        <a:pt x="0" y="239"/>
                        <a:pt x="0" y="23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任意多边形 13"/>
                <p:cNvSpPr/>
                <p:nvPr/>
              </p:nvSpPr>
              <p:spPr bwMode="auto">
                <a:xfrm>
                  <a:off x="2745381" y="2762724"/>
                  <a:ext cx="143063" cy="333988"/>
                </a:xfrm>
                <a:custGeom>
                  <a:avLst/>
                  <a:gdLst>
                    <a:gd name="T0" fmla="*/ 31 w 132"/>
                    <a:gd name="T1" fmla="*/ 0 h 309"/>
                    <a:gd name="T2" fmla="*/ 86 w 132"/>
                    <a:gd name="T3" fmla="*/ 309 h 309"/>
                    <a:gd name="T4" fmla="*/ 3 w 132"/>
                    <a:gd name="T5" fmla="*/ 199 h 309"/>
                    <a:gd name="T6" fmla="*/ 0 w 132"/>
                    <a:gd name="T7" fmla="*/ 116 h 309"/>
                    <a:gd name="T8" fmla="*/ 31 w 132"/>
                    <a:gd name="T9" fmla="*/ 0 h 309"/>
                    <a:gd name="T10" fmla="*/ 31 w 132"/>
                    <a:gd name="T11" fmla="*/ 0 h 309"/>
                    <a:gd name="T12" fmla="*/ 31 w 132"/>
                    <a:gd name="T13" fmla="*/ 0 h 309"/>
                    <a:gd name="T14" fmla="*/ 31 w 132"/>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9">
                      <a:moveTo>
                        <a:pt x="31" y="0"/>
                      </a:moveTo>
                      <a:cubicBezTo>
                        <a:pt x="31" y="0"/>
                        <a:pt x="132" y="115"/>
                        <a:pt x="86" y="309"/>
                      </a:cubicBezTo>
                      <a:cubicBezTo>
                        <a:pt x="86" y="309"/>
                        <a:pt x="31" y="220"/>
                        <a:pt x="3" y="199"/>
                      </a:cubicBezTo>
                      <a:cubicBezTo>
                        <a:pt x="3" y="199"/>
                        <a:pt x="28" y="151"/>
                        <a:pt x="0" y="116"/>
                      </a:cubicBezTo>
                      <a:cubicBezTo>
                        <a:pt x="0" y="116"/>
                        <a:pt x="26" y="64"/>
                        <a:pt x="31" y="0"/>
                      </a:cubicBezTo>
                      <a:cubicBezTo>
                        <a:pt x="31" y="0"/>
                        <a:pt x="31" y="0"/>
                        <a:pt x="31" y="0"/>
                      </a:cubicBezTo>
                      <a:moveTo>
                        <a:pt x="31" y="0"/>
                      </a:move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任意多边形 14"/>
                <p:cNvSpPr/>
                <p:nvPr/>
              </p:nvSpPr>
              <p:spPr bwMode="auto">
                <a:xfrm>
                  <a:off x="2323474" y="2568158"/>
                  <a:ext cx="418786" cy="297052"/>
                </a:xfrm>
                <a:custGeom>
                  <a:avLst/>
                  <a:gdLst>
                    <a:gd name="T0" fmla="*/ 0 w 387"/>
                    <a:gd name="T1" fmla="*/ 154 h 275"/>
                    <a:gd name="T2" fmla="*/ 30 w 387"/>
                    <a:gd name="T3" fmla="*/ 200 h 275"/>
                    <a:gd name="T4" fmla="*/ 262 w 387"/>
                    <a:gd name="T5" fmla="*/ 275 h 275"/>
                    <a:gd name="T6" fmla="*/ 356 w 387"/>
                    <a:gd name="T7" fmla="*/ 265 h 275"/>
                    <a:gd name="T8" fmla="*/ 387 w 387"/>
                    <a:gd name="T9" fmla="*/ 131 h 275"/>
                    <a:gd name="T10" fmla="*/ 91 w 387"/>
                    <a:gd name="T11" fmla="*/ 0 h 275"/>
                    <a:gd name="T12" fmla="*/ 0 w 387"/>
                    <a:gd name="T13" fmla="*/ 154 h 275"/>
                    <a:gd name="T14" fmla="*/ 0 w 387"/>
                    <a:gd name="T15" fmla="*/ 154 h 275"/>
                    <a:gd name="T16" fmla="*/ 0 w 387"/>
                    <a:gd name="T17" fmla="*/ 154 h 275"/>
                    <a:gd name="T18" fmla="*/ 0 w 387"/>
                    <a:gd name="T19" fmla="*/ 15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275">
                      <a:moveTo>
                        <a:pt x="0" y="154"/>
                      </a:moveTo>
                      <a:cubicBezTo>
                        <a:pt x="0" y="154"/>
                        <a:pt x="29" y="178"/>
                        <a:pt x="30" y="200"/>
                      </a:cubicBezTo>
                      <a:cubicBezTo>
                        <a:pt x="30" y="200"/>
                        <a:pt x="154" y="207"/>
                        <a:pt x="262" y="275"/>
                      </a:cubicBezTo>
                      <a:cubicBezTo>
                        <a:pt x="262" y="275"/>
                        <a:pt x="310" y="235"/>
                        <a:pt x="356" y="265"/>
                      </a:cubicBezTo>
                      <a:cubicBezTo>
                        <a:pt x="356" y="265"/>
                        <a:pt x="382" y="217"/>
                        <a:pt x="387" y="131"/>
                      </a:cubicBezTo>
                      <a:cubicBezTo>
                        <a:pt x="387" y="131"/>
                        <a:pt x="291" y="4"/>
                        <a:pt x="91" y="0"/>
                      </a:cubicBezTo>
                      <a:cubicBezTo>
                        <a:pt x="91" y="0"/>
                        <a:pt x="13" y="106"/>
                        <a:pt x="0" y="154"/>
                      </a:cubicBezTo>
                      <a:cubicBezTo>
                        <a:pt x="0" y="154"/>
                        <a:pt x="0" y="154"/>
                        <a:pt x="0" y="154"/>
                      </a:cubicBezTo>
                      <a:moveTo>
                        <a:pt x="0" y="154"/>
                      </a:moveTo>
                      <a:cubicBezTo>
                        <a:pt x="0" y="154"/>
                        <a:pt x="0" y="154"/>
                        <a:pt x="0" y="1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任意多边形 15"/>
                <p:cNvSpPr/>
                <p:nvPr/>
              </p:nvSpPr>
              <p:spPr bwMode="auto">
                <a:xfrm>
                  <a:off x="2285497" y="2829834"/>
                  <a:ext cx="333468" cy="340231"/>
                </a:xfrm>
                <a:custGeom>
                  <a:avLst/>
                  <a:gdLst>
                    <a:gd name="T0" fmla="*/ 0 w 308"/>
                    <a:gd name="T1" fmla="*/ 65 h 315"/>
                    <a:gd name="T2" fmla="*/ 68 w 308"/>
                    <a:gd name="T3" fmla="*/ 0 h 315"/>
                    <a:gd name="T4" fmla="*/ 274 w 308"/>
                    <a:gd name="T5" fmla="*/ 65 h 315"/>
                    <a:gd name="T6" fmla="*/ 308 w 308"/>
                    <a:gd name="T7" fmla="*/ 168 h 315"/>
                    <a:gd name="T8" fmla="*/ 121 w 308"/>
                    <a:gd name="T9" fmla="*/ 315 h 315"/>
                    <a:gd name="T10" fmla="*/ 28 w 308"/>
                    <a:gd name="T11" fmla="*/ 267 h 315"/>
                    <a:gd name="T12" fmla="*/ 0 w 308"/>
                    <a:gd name="T13" fmla="*/ 65 h 315"/>
                    <a:gd name="T14" fmla="*/ 0 w 308"/>
                    <a:gd name="T15" fmla="*/ 65 h 315"/>
                    <a:gd name="T16" fmla="*/ 0 w 308"/>
                    <a:gd name="T17" fmla="*/ 65 h 315"/>
                    <a:gd name="T18" fmla="*/ 0 w 308"/>
                    <a:gd name="T19" fmla="*/ 6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315">
                      <a:moveTo>
                        <a:pt x="0" y="65"/>
                      </a:moveTo>
                      <a:cubicBezTo>
                        <a:pt x="0" y="65"/>
                        <a:pt x="58" y="69"/>
                        <a:pt x="68" y="0"/>
                      </a:cubicBezTo>
                      <a:cubicBezTo>
                        <a:pt x="68" y="0"/>
                        <a:pt x="182" y="11"/>
                        <a:pt x="274" y="65"/>
                      </a:cubicBezTo>
                      <a:cubicBezTo>
                        <a:pt x="274" y="65"/>
                        <a:pt x="252" y="134"/>
                        <a:pt x="308" y="168"/>
                      </a:cubicBezTo>
                      <a:cubicBezTo>
                        <a:pt x="308" y="168"/>
                        <a:pt x="251" y="254"/>
                        <a:pt x="121" y="315"/>
                      </a:cubicBezTo>
                      <a:cubicBezTo>
                        <a:pt x="121" y="315"/>
                        <a:pt x="96" y="256"/>
                        <a:pt x="28" y="267"/>
                      </a:cubicBezTo>
                      <a:cubicBezTo>
                        <a:pt x="29" y="267"/>
                        <a:pt x="1" y="214"/>
                        <a:pt x="0" y="65"/>
                      </a:cubicBezTo>
                      <a:cubicBezTo>
                        <a:pt x="0" y="65"/>
                        <a:pt x="0" y="65"/>
                        <a:pt x="0" y="65"/>
                      </a:cubicBezTo>
                      <a:moveTo>
                        <a:pt x="0" y="65"/>
                      </a:moveTo>
                      <a:cubicBezTo>
                        <a:pt x="0" y="65"/>
                        <a:pt x="0" y="65"/>
                        <a:pt x="0" y="6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任意多边形 16"/>
                <p:cNvSpPr/>
                <p:nvPr/>
              </p:nvSpPr>
              <p:spPr bwMode="auto">
                <a:xfrm>
                  <a:off x="1855787" y="3448908"/>
                  <a:ext cx="1139825" cy="256474"/>
                </a:xfrm>
                <a:custGeom>
                  <a:avLst/>
                  <a:gdLst>
                    <a:gd name="T0" fmla="*/ 999 w 1053"/>
                    <a:gd name="T1" fmla="*/ 90 h 237"/>
                    <a:gd name="T2" fmla="*/ 603 w 1053"/>
                    <a:gd name="T3" fmla="*/ 90 h 237"/>
                    <a:gd name="T4" fmla="*/ 572 w 1053"/>
                    <a:gd name="T5" fmla="*/ 58 h 237"/>
                    <a:gd name="T6" fmla="*/ 572 w 1053"/>
                    <a:gd name="T7" fmla="*/ 0 h 237"/>
                    <a:gd name="T8" fmla="*/ 469 w 1053"/>
                    <a:gd name="T9" fmla="*/ 0 h 237"/>
                    <a:gd name="T10" fmla="*/ 469 w 1053"/>
                    <a:gd name="T11" fmla="*/ 58 h 237"/>
                    <a:gd name="T12" fmla="*/ 438 w 1053"/>
                    <a:gd name="T13" fmla="*/ 90 h 237"/>
                    <a:gd name="T14" fmla="*/ 54 w 1053"/>
                    <a:gd name="T15" fmla="*/ 90 h 237"/>
                    <a:gd name="T16" fmla="*/ 0 w 1053"/>
                    <a:gd name="T17" fmla="*/ 144 h 237"/>
                    <a:gd name="T18" fmla="*/ 0 w 1053"/>
                    <a:gd name="T19" fmla="*/ 144 h 237"/>
                    <a:gd name="T20" fmla="*/ 54 w 1053"/>
                    <a:gd name="T21" fmla="*/ 198 h 237"/>
                    <a:gd name="T22" fmla="*/ 443 w 1053"/>
                    <a:gd name="T23" fmla="*/ 198 h 237"/>
                    <a:gd name="T24" fmla="*/ 520 w 1053"/>
                    <a:gd name="T25" fmla="*/ 237 h 237"/>
                    <a:gd name="T26" fmla="*/ 598 w 1053"/>
                    <a:gd name="T27" fmla="*/ 198 h 237"/>
                    <a:gd name="T28" fmla="*/ 999 w 1053"/>
                    <a:gd name="T29" fmla="*/ 198 h 237"/>
                    <a:gd name="T30" fmla="*/ 1053 w 1053"/>
                    <a:gd name="T31" fmla="*/ 144 h 237"/>
                    <a:gd name="T32" fmla="*/ 1053 w 1053"/>
                    <a:gd name="T33" fmla="*/ 144 h 237"/>
                    <a:gd name="T34" fmla="*/ 999 w 1053"/>
                    <a:gd name="T35" fmla="*/ 9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3" h="237">
                      <a:moveTo>
                        <a:pt x="999" y="90"/>
                      </a:moveTo>
                      <a:cubicBezTo>
                        <a:pt x="603" y="90"/>
                        <a:pt x="603" y="90"/>
                        <a:pt x="603" y="90"/>
                      </a:cubicBezTo>
                      <a:cubicBezTo>
                        <a:pt x="595" y="77"/>
                        <a:pt x="585" y="66"/>
                        <a:pt x="572" y="58"/>
                      </a:cubicBezTo>
                      <a:cubicBezTo>
                        <a:pt x="572" y="0"/>
                        <a:pt x="572" y="0"/>
                        <a:pt x="572" y="0"/>
                      </a:cubicBezTo>
                      <a:cubicBezTo>
                        <a:pt x="469" y="0"/>
                        <a:pt x="469" y="0"/>
                        <a:pt x="469" y="0"/>
                      </a:cubicBezTo>
                      <a:cubicBezTo>
                        <a:pt x="469" y="58"/>
                        <a:pt x="469" y="58"/>
                        <a:pt x="469" y="58"/>
                      </a:cubicBezTo>
                      <a:cubicBezTo>
                        <a:pt x="456" y="66"/>
                        <a:pt x="446" y="77"/>
                        <a:pt x="438" y="90"/>
                      </a:cubicBezTo>
                      <a:cubicBezTo>
                        <a:pt x="54" y="90"/>
                        <a:pt x="54" y="90"/>
                        <a:pt x="54" y="90"/>
                      </a:cubicBezTo>
                      <a:cubicBezTo>
                        <a:pt x="24" y="90"/>
                        <a:pt x="0" y="114"/>
                        <a:pt x="0" y="144"/>
                      </a:cubicBezTo>
                      <a:cubicBezTo>
                        <a:pt x="0" y="144"/>
                        <a:pt x="0" y="144"/>
                        <a:pt x="0" y="144"/>
                      </a:cubicBezTo>
                      <a:cubicBezTo>
                        <a:pt x="0" y="174"/>
                        <a:pt x="24" y="198"/>
                        <a:pt x="54" y="198"/>
                      </a:cubicBezTo>
                      <a:cubicBezTo>
                        <a:pt x="443" y="198"/>
                        <a:pt x="443" y="198"/>
                        <a:pt x="443" y="198"/>
                      </a:cubicBezTo>
                      <a:cubicBezTo>
                        <a:pt x="461" y="222"/>
                        <a:pt x="489" y="237"/>
                        <a:pt x="520" y="237"/>
                      </a:cubicBezTo>
                      <a:cubicBezTo>
                        <a:pt x="552" y="237"/>
                        <a:pt x="580" y="222"/>
                        <a:pt x="598" y="198"/>
                      </a:cubicBezTo>
                      <a:cubicBezTo>
                        <a:pt x="999" y="198"/>
                        <a:pt x="999" y="198"/>
                        <a:pt x="999" y="198"/>
                      </a:cubicBezTo>
                      <a:cubicBezTo>
                        <a:pt x="1029" y="198"/>
                        <a:pt x="1053" y="174"/>
                        <a:pt x="1053" y="144"/>
                      </a:cubicBezTo>
                      <a:cubicBezTo>
                        <a:pt x="1053" y="144"/>
                        <a:pt x="1053" y="144"/>
                        <a:pt x="1053" y="144"/>
                      </a:cubicBezTo>
                      <a:cubicBezTo>
                        <a:pt x="1053" y="114"/>
                        <a:pt x="1029" y="90"/>
                        <a:pt x="99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4162531" y="3219188"/>
              <a:ext cx="818941" cy="820170"/>
              <a:chOff x="5550040" y="4292251"/>
              <a:chExt cx="1091921" cy="1093560"/>
            </a:xfrm>
          </p:grpSpPr>
          <p:sp>
            <p:nvSpPr>
              <p:cNvPr id="36" name="椭圆 35"/>
              <p:cNvSpPr/>
              <p:nvPr/>
            </p:nvSpPr>
            <p:spPr>
              <a:xfrm flipV="1">
                <a:off x="5550040" y="4292251"/>
                <a:ext cx="1091921" cy="1093560"/>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任意多边形 19"/>
              <p:cNvSpPr/>
              <p:nvPr/>
            </p:nvSpPr>
            <p:spPr bwMode="auto">
              <a:xfrm>
                <a:off x="5853186" y="4560300"/>
                <a:ext cx="485628" cy="509319"/>
              </a:xfrm>
              <a:custGeom>
                <a:avLst/>
                <a:gdLst>
                  <a:gd name="T0" fmla="*/ 994 w 1104"/>
                  <a:gd name="T1" fmla="*/ 355 h 1159"/>
                  <a:gd name="T2" fmla="*/ 994 w 1104"/>
                  <a:gd name="T3" fmla="*/ 607 h 1159"/>
                  <a:gd name="T4" fmla="*/ 735 w 1104"/>
                  <a:gd name="T5" fmla="*/ 607 h 1159"/>
                  <a:gd name="T6" fmla="*/ 552 w 1104"/>
                  <a:gd name="T7" fmla="*/ 746 h 1159"/>
                  <a:gd name="T8" fmla="*/ 369 w 1104"/>
                  <a:gd name="T9" fmla="*/ 607 h 1159"/>
                  <a:gd name="T10" fmla="*/ 221 w 1104"/>
                  <a:gd name="T11" fmla="*/ 607 h 1159"/>
                  <a:gd name="T12" fmla="*/ 221 w 1104"/>
                  <a:gd name="T13" fmla="*/ 775 h 1159"/>
                  <a:gd name="T14" fmla="*/ 386 w 1104"/>
                  <a:gd name="T15" fmla="*/ 966 h 1159"/>
                  <a:gd name="T16" fmla="*/ 193 w 1104"/>
                  <a:gd name="T17" fmla="*/ 1159 h 1159"/>
                  <a:gd name="T18" fmla="*/ 0 w 1104"/>
                  <a:gd name="T19" fmla="*/ 966 h 1159"/>
                  <a:gd name="T20" fmla="*/ 110 w 1104"/>
                  <a:gd name="T21" fmla="*/ 792 h 1159"/>
                  <a:gd name="T22" fmla="*/ 110 w 1104"/>
                  <a:gd name="T23" fmla="*/ 497 h 1159"/>
                  <a:gd name="T24" fmla="*/ 374 w 1104"/>
                  <a:gd name="T25" fmla="*/ 497 h 1159"/>
                  <a:gd name="T26" fmla="*/ 552 w 1104"/>
                  <a:gd name="T27" fmla="*/ 374 h 1159"/>
                  <a:gd name="T28" fmla="*/ 730 w 1104"/>
                  <a:gd name="T29" fmla="*/ 497 h 1159"/>
                  <a:gd name="T30" fmla="*/ 883 w 1104"/>
                  <a:gd name="T31" fmla="*/ 497 h 1159"/>
                  <a:gd name="T32" fmla="*/ 879 w 1104"/>
                  <a:gd name="T33" fmla="*/ 369 h 1159"/>
                  <a:gd name="T34" fmla="*/ 724 w 1104"/>
                  <a:gd name="T35" fmla="*/ 186 h 1159"/>
                  <a:gd name="T36" fmla="*/ 914 w 1104"/>
                  <a:gd name="T37" fmla="*/ 0 h 1159"/>
                  <a:gd name="T38" fmla="*/ 1104 w 1104"/>
                  <a:gd name="T39" fmla="*/ 186 h 1159"/>
                  <a:gd name="T40" fmla="*/ 994 w 1104"/>
                  <a:gd name="T41" fmla="*/ 355 h 1159"/>
                  <a:gd name="T42" fmla="*/ 76 w 1104"/>
                  <a:gd name="T43" fmla="*/ 973 h 1159"/>
                  <a:gd name="T44" fmla="*/ 191 w 1104"/>
                  <a:gd name="T45" fmla="*/ 1087 h 1159"/>
                  <a:gd name="T46" fmla="*/ 305 w 1104"/>
                  <a:gd name="T47" fmla="*/ 973 h 1159"/>
                  <a:gd name="T48" fmla="*/ 191 w 1104"/>
                  <a:gd name="T49" fmla="*/ 860 h 1159"/>
                  <a:gd name="T50" fmla="*/ 76 w 1104"/>
                  <a:gd name="T51" fmla="*/ 973 h 1159"/>
                  <a:gd name="T52" fmla="*/ 552 w 1104"/>
                  <a:gd name="T53" fmla="*/ 447 h 1159"/>
                  <a:gd name="T54" fmla="*/ 438 w 1104"/>
                  <a:gd name="T55" fmla="*/ 561 h 1159"/>
                  <a:gd name="T56" fmla="*/ 552 w 1104"/>
                  <a:gd name="T57" fmla="*/ 674 h 1159"/>
                  <a:gd name="T58" fmla="*/ 667 w 1104"/>
                  <a:gd name="T59" fmla="*/ 561 h 1159"/>
                  <a:gd name="T60" fmla="*/ 552 w 1104"/>
                  <a:gd name="T61" fmla="*/ 447 h 1159"/>
                  <a:gd name="T62" fmla="*/ 914 w 1104"/>
                  <a:gd name="T63" fmla="*/ 73 h 1159"/>
                  <a:gd name="T64" fmla="*/ 799 w 1104"/>
                  <a:gd name="T65" fmla="*/ 187 h 1159"/>
                  <a:gd name="T66" fmla="*/ 914 w 1104"/>
                  <a:gd name="T67" fmla="*/ 300 h 1159"/>
                  <a:gd name="T68" fmla="*/ 1029 w 1104"/>
                  <a:gd name="T69" fmla="*/ 187 h 1159"/>
                  <a:gd name="T70" fmla="*/ 914 w 1104"/>
                  <a:gd name="T71" fmla="*/ 73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4" h="1159">
                    <a:moveTo>
                      <a:pt x="994" y="355"/>
                    </a:moveTo>
                    <a:cubicBezTo>
                      <a:pt x="994" y="607"/>
                      <a:pt x="994" y="607"/>
                      <a:pt x="994" y="607"/>
                    </a:cubicBezTo>
                    <a:cubicBezTo>
                      <a:pt x="735" y="607"/>
                      <a:pt x="735" y="607"/>
                      <a:pt x="735" y="607"/>
                    </a:cubicBezTo>
                    <a:cubicBezTo>
                      <a:pt x="714" y="687"/>
                      <a:pt x="640" y="746"/>
                      <a:pt x="552" y="746"/>
                    </a:cubicBezTo>
                    <a:cubicBezTo>
                      <a:pt x="464" y="746"/>
                      <a:pt x="390" y="687"/>
                      <a:pt x="369" y="607"/>
                    </a:cubicBezTo>
                    <a:cubicBezTo>
                      <a:pt x="221" y="607"/>
                      <a:pt x="221" y="607"/>
                      <a:pt x="221" y="607"/>
                    </a:cubicBezTo>
                    <a:cubicBezTo>
                      <a:pt x="221" y="775"/>
                      <a:pt x="221" y="775"/>
                      <a:pt x="221" y="775"/>
                    </a:cubicBezTo>
                    <a:cubicBezTo>
                      <a:pt x="314" y="789"/>
                      <a:pt x="386" y="869"/>
                      <a:pt x="386" y="966"/>
                    </a:cubicBezTo>
                    <a:cubicBezTo>
                      <a:pt x="386" y="1072"/>
                      <a:pt x="300" y="1159"/>
                      <a:pt x="193" y="1159"/>
                    </a:cubicBezTo>
                    <a:cubicBezTo>
                      <a:pt x="87" y="1159"/>
                      <a:pt x="0" y="1072"/>
                      <a:pt x="0" y="966"/>
                    </a:cubicBezTo>
                    <a:cubicBezTo>
                      <a:pt x="0" y="889"/>
                      <a:pt x="45" y="823"/>
                      <a:pt x="110" y="792"/>
                    </a:cubicBezTo>
                    <a:cubicBezTo>
                      <a:pt x="110" y="497"/>
                      <a:pt x="110" y="497"/>
                      <a:pt x="110" y="497"/>
                    </a:cubicBezTo>
                    <a:cubicBezTo>
                      <a:pt x="374" y="497"/>
                      <a:pt x="374" y="497"/>
                      <a:pt x="374" y="497"/>
                    </a:cubicBezTo>
                    <a:cubicBezTo>
                      <a:pt x="400" y="425"/>
                      <a:pt x="470" y="374"/>
                      <a:pt x="552" y="374"/>
                    </a:cubicBezTo>
                    <a:cubicBezTo>
                      <a:pt x="634" y="374"/>
                      <a:pt x="704" y="425"/>
                      <a:pt x="730" y="497"/>
                    </a:cubicBezTo>
                    <a:cubicBezTo>
                      <a:pt x="883" y="497"/>
                      <a:pt x="883" y="497"/>
                      <a:pt x="883" y="497"/>
                    </a:cubicBezTo>
                    <a:cubicBezTo>
                      <a:pt x="879" y="369"/>
                      <a:pt x="879" y="369"/>
                      <a:pt x="879" y="369"/>
                    </a:cubicBezTo>
                    <a:cubicBezTo>
                      <a:pt x="790" y="353"/>
                      <a:pt x="724" y="277"/>
                      <a:pt x="724" y="186"/>
                    </a:cubicBezTo>
                    <a:cubicBezTo>
                      <a:pt x="724" y="83"/>
                      <a:pt x="809" y="0"/>
                      <a:pt x="914" y="0"/>
                    </a:cubicBezTo>
                    <a:cubicBezTo>
                      <a:pt x="1019" y="0"/>
                      <a:pt x="1104" y="83"/>
                      <a:pt x="1104" y="186"/>
                    </a:cubicBezTo>
                    <a:cubicBezTo>
                      <a:pt x="1104" y="261"/>
                      <a:pt x="1059" y="325"/>
                      <a:pt x="994" y="355"/>
                    </a:cubicBezTo>
                    <a:close/>
                    <a:moveTo>
                      <a:pt x="76" y="973"/>
                    </a:moveTo>
                    <a:cubicBezTo>
                      <a:pt x="76" y="1036"/>
                      <a:pt x="127" y="1087"/>
                      <a:pt x="191" y="1087"/>
                    </a:cubicBezTo>
                    <a:cubicBezTo>
                      <a:pt x="254" y="1087"/>
                      <a:pt x="305" y="1036"/>
                      <a:pt x="305" y="973"/>
                    </a:cubicBezTo>
                    <a:cubicBezTo>
                      <a:pt x="305" y="911"/>
                      <a:pt x="254" y="860"/>
                      <a:pt x="191" y="860"/>
                    </a:cubicBezTo>
                    <a:cubicBezTo>
                      <a:pt x="127" y="860"/>
                      <a:pt x="76" y="911"/>
                      <a:pt x="76" y="973"/>
                    </a:cubicBezTo>
                    <a:close/>
                    <a:moveTo>
                      <a:pt x="552" y="447"/>
                    </a:moveTo>
                    <a:cubicBezTo>
                      <a:pt x="489" y="447"/>
                      <a:pt x="438" y="498"/>
                      <a:pt x="438" y="561"/>
                    </a:cubicBezTo>
                    <a:cubicBezTo>
                      <a:pt x="438" y="623"/>
                      <a:pt x="489" y="674"/>
                      <a:pt x="552" y="674"/>
                    </a:cubicBezTo>
                    <a:cubicBezTo>
                      <a:pt x="616" y="674"/>
                      <a:pt x="667" y="623"/>
                      <a:pt x="667" y="561"/>
                    </a:cubicBezTo>
                    <a:cubicBezTo>
                      <a:pt x="667" y="498"/>
                      <a:pt x="616" y="447"/>
                      <a:pt x="552" y="447"/>
                    </a:cubicBezTo>
                    <a:close/>
                    <a:moveTo>
                      <a:pt x="914" y="73"/>
                    </a:moveTo>
                    <a:cubicBezTo>
                      <a:pt x="851" y="73"/>
                      <a:pt x="799" y="124"/>
                      <a:pt x="799" y="187"/>
                    </a:cubicBezTo>
                    <a:cubicBezTo>
                      <a:pt x="799" y="249"/>
                      <a:pt x="851" y="300"/>
                      <a:pt x="914" y="300"/>
                    </a:cubicBezTo>
                    <a:cubicBezTo>
                      <a:pt x="977" y="300"/>
                      <a:pt x="1029" y="249"/>
                      <a:pt x="1029" y="187"/>
                    </a:cubicBezTo>
                    <a:cubicBezTo>
                      <a:pt x="1029" y="124"/>
                      <a:pt x="977" y="73"/>
                      <a:pt x="914" y="73"/>
                    </a:cubicBez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17668" y="2731090"/>
              <a:ext cx="818941" cy="820170"/>
              <a:chOff x="6823556" y="3641454"/>
              <a:chExt cx="1091921" cy="1093560"/>
            </a:xfrm>
          </p:grpSpPr>
          <p:sp>
            <p:nvSpPr>
              <p:cNvPr id="29" name="椭圆 28"/>
              <p:cNvSpPr/>
              <p:nvPr/>
            </p:nvSpPr>
            <p:spPr>
              <a:xfrm flipV="1">
                <a:off x="6823556" y="3641454"/>
                <a:ext cx="1091921" cy="1093560"/>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7167926" y="3879957"/>
                <a:ext cx="529194" cy="526452"/>
                <a:chOff x="6689328" y="3781703"/>
                <a:chExt cx="508205" cy="505574"/>
              </a:xfrm>
            </p:grpSpPr>
            <p:sp>
              <p:nvSpPr>
                <p:cNvPr id="31" name="任意多边形 23"/>
                <p:cNvSpPr/>
                <p:nvPr/>
              </p:nvSpPr>
              <p:spPr bwMode="auto">
                <a:xfrm>
                  <a:off x="6689328" y="4032649"/>
                  <a:ext cx="341171" cy="254628"/>
                </a:xfrm>
                <a:custGeom>
                  <a:avLst/>
                  <a:gdLst>
                    <a:gd name="T0" fmla="*/ 623 w 623"/>
                    <a:gd name="T1" fmla="*/ 427 h 466"/>
                    <a:gd name="T2" fmla="*/ 618 w 623"/>
                    <a:gd name="T3" fmla="*/ 428 h 466"/>
                    <a:gd name="T4" fmla="*/ 607 w 623"/>
                    <a:gd name="T5" fmla="*/ 425 h 466"/>
                    <a:gd name="T6" fmla="*/ 541 w 623"/>
                    <a:gd name="T7" fmla="*/ 390 h 466"/>
                    <a:gd name="T8" fmla="*/ 475 w 623"/>
                    <a:gd name="T9" fmla="*/ 425 h 466"/>
                    <a:gd name="T10" fmla="*/ 464 w 623"/>
                    <a:gd name="T11" fmla="*/ 428 h 466"/>
                    <a:gd name="T12" fmla="*/ 449 w 623"/>
                    <a:gd name="T13" fmla="*/ 423 h 466"/>
                    <a:gd name="T14" fmla="*/ 440 w 623"/>
                    <a:gd name="T15" fmla="*/ 399 h 466"/>
                    <a:gd name="T16" fmla="*/ 452 w 623"/>
                    <a:gd name="T17" fmla="*/ 326 h 466"/>
                    <a:gd name="T18" fmla="*/ 399 w 623"/>
                    <a:gd name="T19" fmla="*/ 273 h 466"/>
                    <a:gd name="T20" fmla="*/ 392 w 623"/>
                    <a:gd name="T21" fmla="*/ 249 h 466"/>
                    <a:gd name="T22" fmla="*/ 412 w 623"/>
                    <a:gd name="T23" fmla="*/ 232 h 466"/>
                    <a:gd name="T24" fmla="*/ 486 w 623"/>
                    <a:gd name="T25" fmla="*/ 221 h 466"/>
                    <a:gd name="T26" fmla="*/ 519 w 623"/>
                    <a:gd name="T27" fmla="*/ 154 h 466"/>
                    <a:gd name="T28" fmla="*/ 541 w 623"/>
                    <a:gd name="T29" fmla="*/ 141 h 466"/>
                    <a:gd name="T30" fmla="*/ 563 w 623"/>
                    <a:gd name="T31" fmla="*/ 154 h 466"/>
                    <a:gd name="T32" fmla="*/ 582 w 623"/>
                    <a:gd name="T33" fmla="*/ 192 h 466"/>
                    <a:gd name="T34" fmla="*/ 529 w 623"/>
                    <a:gd name="T35" fmla="*/ 78 h 466"/>
                    <a:gd name="T36" fmla="*/ 407 w 623"/>
                    <a:gd name="T37" fmla="*/ 1 h 466"/>
                    <a:gd name="T38" fmla="*/ 391 w 623"/>
                    <a:gd name="T39" fmla="*/ 7 h 466"/>
                    <a:gd name="T40" fmla="*/ 351 w 623"/>
                    <a:gd name="T41" fmla="*/ 63 h 466"/>
                    <a:gd name="T42" fmla="*/ 307 w 623"/>
                    <a:gd name="T43" fmla="*/ 3 h 466"/>
                    <a:gd name="T44" fmla="*/ 338 w 623"/>
                    <a:gd name="T45" fmla="*/ 107 h 466"/>
                    <a:gd name="T46" fmla="*/ 338 w 623"/>
                    <a:gd name="T47" fmla="*/ 115 h 466"/>
                    <a:gd name="T48" fmla="*/ 306 w 623"/>
                    <a:gd name="T49" fmla="*/ 262 h 466"/>
                    <a:gd name="T50" fmla="*/ 306 w 623"/>
                    <a:gd name="T51" fmla="*/ 264 h 466"/>
                    <a:gd name="T52" fmla="*/ 306 w 623"/>
                    <a:gd name="T53" fmla="*/ 265 h 466"/>
                    <a:gd name="T54" fmla="*/ 306 w 623"/>
                    <a:gd name="T55" fmla="*/ 264 h 466"/>
                    <a:gd name="T56" fmla="*/ 306 w 623"/>
                    <a:gd name="T57" fmla="*/ 263 h 466"/>
                    <a:gd name="T58" fmla="*/ 271 w 623"/>
                    <a:gd name="T59" fmla="*/ 115 h 466"/>
                    <a:gd name="T60" fmla="*/ 272 w 623"/>
                    <a:gd name="T61" fmla="*/ 107 h 466"/>
                    <a:gd name="T62" fmla="*/ 305 w 623"/>
                    <a:gd name="T63" fmla="*/ 1 h 466"/>
                    <a:gd name="T64" fmla="*/ 259 w 623"/>
                    <a:gd name="T65" fmla="*/ 65 h 466"/>
                    <a:gd name="T66" fmla="*/ 219 w 623"/>
                    <a:gd name="T67" fmla="*/ 11 h 466"/>
                    <a:gd name="T68" fmla="*/ 202 w 623"/>
                    <a:gd name="T69" fmla="*/ 5 h 466"/>
                    <a:gd name="T70" fmla="*/ 98 w 623"/>
                    <a:gd name="T71" fmla="*/ 74 h 466"/>
                    <a:gd name="T72" fmla="*/ 95 w 623"/>
                    <a:gd name="T73" fmla="*/ 78 h 466"/>
                    <a:gd name="T74" fmla="*/ 93 w 623"/>
                    <a:gd name="T75" fmla="*/ 80 h 466"/>
                    <a:gd name="T76" fmla="*/ 87 w 623"/>
                    <a:gd name="T77" fmla="*/ 91 h 466"/>
                    <a:gd name="T78" fmla="*/ 88 w 623"/>
                    <a:gd name="T79" fmla="*/ 91 h 466"/>
                    <a:gd name="T80" fmla="*/ 75 w 623"/>
                    <a:gd name="T81" fmla="*/ 119 h 466"/>
                    <a:gd name="T82" fmla="*/ 74 w 623"/>
                    <a:gd name="T83" fmla="*/ 118 h 466"/>
                    <a:gd name="T84" fmla="*/ 0 w 623"/>
                    <a:gd name="T85" fmla="*/ 411 h 466"/>
                    <a:gd name="T86" fmla="*/ 2 w 623"/>
                    <a:gd name="T87" fmla="*/ 411 h 466"/>
                    <a:gd name="T88" fmla="*/ 66 w 623"/>
                    <a:gd name="T89" fmla="*/ 465 h 466"/>
                    <a:gd name="T90" fmla="*/ 556 w 623"/>
                    <a:gd name="T91" fmla="*/ 465 h 466"/>
                    <a:gd name="T92" fmla="*/ 623 w 623"/>
                    <a:gd name="T93" fmla="*/ 42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3" h="466">
                      <a:moveTo>
                        <a:pt x="623" y="427"/>
                      </a:moveTo>
                      <a:cubicBezTo>
                        <a:pt x="622" y="428"/>
                        <a:pt x="620" y="428"/>
                        <a:pt x="618" y="428"/>
                      </a:cubicBezTo>
                      <a:cubicBezTo>
                        <a:pt x="614" y="428"/>
                        <a:pt x="611" y="427"/>
                        <a:pt x="607" y="425"/>
                      </a:cubicBezTo>
                      <a:cubicBezTo>
                        <a:pt x="541" y="390"/>
                        <a:pt x="541" y="390"/>
                        <a:pt x="541" y="390"/>
                      </a:cubicBezTo>
                      <a:cubicBezTo>
                        <a:pt x="475" y="425"/>
                        <a:pt x="475" y="425"/>
                        <a:pt x="475" y="425"/>
                      </a:cubicBezTo>
                      <a:cubicBezTo>
                        <a:pt x="471" y="427"/>
                        <a:pt x="468" y="428"/>
                        <a:pt x="464" y="428"/>
                      </a:cubicBezTo>
                      <a:cubicBezTo>
                        <a:pt x="458" y="428"/>
                        <a:pt x="453" y="426"/>
                        <a:pt x="449" y="423"/>
                      </a:cubicBezTo>
                      <a:cubicBezTo>
                        <a:pt x="442" y="418"/>
                        <a:pt x="438" y="408"/>
                        <a:pt x="440" y="399"/>
                      </a:cubicBezTo>
                      <a:cubicBezTo>
                        <a:pt x="452" y="326"/>
                        <a:pt x="452" y="326"/>
                        <a:pt x="452" y="326"/>
                      </a:cubicBezTo>
                      <a:cubicBezTo>
                        <a:pt x="399" y="273"/>
                        <a:pt x="399" y="273"/>
                        <a:pt x="399" y="273"/>
                      </a:cubicBezTo>
                      <a:cubicBezTo>
                        <a:pt x="392" y="267"/>
                        <a:pt x="390" y="257"/>
                        <a:pt x="392" y="249"/>
                      </a:cubicBezTo>
                      <a:cubicBezTo>
                        <a:pt x="395" y="240"/>
                        <a:pt x="403" y="233"/>
                        <a:pt x="412" y="232"/>
                      </a:cubicBezTo>
                      <a:cubicBezTo>
                        <a:pt x="486" y="221"/>
                        <a:pt x="486" y="221"/>
                        <a:pt x="486" y="221"/>
                      </a:cubicBezTo>
                      <a:cubicBezTo>
                        <a:pt x="519" y="154"/>
                        <a:pt x="519" y="154"/>
                        <a:pt x="519" y="154"/>
                      </a:cubicBezTo>
                      <a:cubicBezTo>
                        <a:pt x="523" y="146"/>
                        <a:pt x="532" y="141"/>
                        <a:pt x="541" y="141"/>
                      </a:cubicBezTo>
                      <a:cubicBezTo>
                        <a:pt x="550" y="141"/>
                        <a:pt x="559" y="146"/>
                        <a:pt x="563" y="154"/>
                      </a:cubicBezTo>
                      <a:cubicBezTo>
                        <a:pt x="582" y="192"/>
                        <a:pt x="582" y="192"/>
                        <a:pt x="582" y="192"/>
                      </a:cubicBezTo>
                      <a:cubicBezTo>
                        <a:pt x="567" y="147"/>
                        <a:pt x="550" y="104"/>
                        <a:pt x="529" y="78"/>
                      </a:cubicBezTo>
                      <a:cubicBezTo>
                        <a:pt x="498" y="26"/>
                        <a:pt x="447" y="7"/>
                        <a:pt x="407" y="1"/>
                      </a:cubicBezTo>
                      <a:cubicBezTo>
                        <a:pt x="401" y="0"/>
                        <a:pt x="395" y="2"/>
                        <a:pt x="391" y="7"/>
                      </a:cubicBezTo>
                      <a:cubicBezTo>
                        <a:pt x="351" y="63"/>
                        <a:pt x="351" y="63"/>
                        <a:pt x="351" y="63"/>
                      </a:cubicBezTo>
                      <a:cubicBezTo>
                        <a:pt x="307" y="3"/>
                        <a:pt x="307" y="3"/>
                        <a:pt x="307" y="3"/>
                      </a:cubicBezTo>
                      <a:cubicBezTo>
                        <a:pt x="338" y="107"/>
                        <a:pt x="338" y="107"/>
                        <a:pt x="338" y="107"/>
                      </a:cubicBezTo>
                      <a:cubicBezTo>
                        <a:pt x="338" y="110"/>
                        <a:pt x="338" y="112"/>
                        <a:pt x="338" y="115"/>
                      </a:cubicBezTo>
                      <a:cubicBezTo>
                        <a:pt x="306" y="262"/>
                        <a:pt x="306" y="262"/>
                        <a:pt x="306" y="262"/>
                      </a:cubicBezTo>
                      <a:cubicBezTo>
                        <a:pt x="306" y="263"/>
                        <a:pt x="306" y="263"/>
                        <a:pt x="306" y="264"/>
                      </a:cubicBezTo>
                      <a:cubicBezTo>
                        <a:pt x="306" y="265"/>
                        <a:pt x="306" y="265"/>
                        <a:pt x="306" y="265"/>
                      </a:cubicBezTo>
                      <a:cubicBezTo>
                        <a:pt x="306" y="264"/>
                        <a:pt x="306" y="264"/>
                        <a:pt x="306" y="264"/>
                      </a:cubicBezTo>
                      <a:cubicBezTo>
                        <a:pt x="306" y="263"/>
                        <a:pt x="306" y="263"/>
                        <a:pt x="306" y="263"/>
                      </a:cubicBezTo>
                      <a:cubicBezTo>
                        <a:pt x="271" y="115"/>
                        <a:pt x="271" y="115"/>
                        <a:pt x="271" y="115"/>
                      </a:cubicBezTo>
                      <a:cubicBezTo>
                        <a:pt x="271" y="112"/>
                        <a:pt x="271" y="109"/>
                        <a:pt x="272" y="107"/>
                      </a:cubicBezTo>
                      <a:cubicBezTo>
                        <a:pt x="305" y="1"/>
                        <a:pt x="305" y="1"/>
                        <a:pt x="305" y="1"/>
                      </a:cubicBezTo>
                      <a:cubicBezTo>
                        <a:pt x="259" y="65"/>
                        <a:pt x="259" y="65"/>
                        <a:pt x="259" y="65"/>
                      </a:cubicBezTo>
                      <a:cubicBezTo>
                        <a:pt x="219" y="11"/>
                        <a:pt x="219" y="11"/>
                        <a:pt x="219" y="11"/>
                      </a:cubicBezTo>
                      <a:cubicBezTo>
                        <a:pt x="215" y="6"/>
                        <a:pt x="208" y="3"/>
                        <a:pt x="202" y="5"/>
                      </a:cubicBezTo>
                      <a:cubicBezTo>
                        <a:pt x="170" y="13"/>
                        <a:pt x="128" y="32"/>
                        <a:pt x="98" y="74"/>
                      </a:cubicBezTo>
                      <a:cubicBezTo>
                        <a:pt x="97" y="76"/>
                        <a:pt x="96" y="77"/>
                        <a:pt x="95" y="78"/>
                      </a:cubicBezTo>
                      <a:cubicBezTo>
                        <a:pt x="95" y="79"/>
                        <a:pt x="94" y="80"/>
                        <a:pt x="93" y="80"/>
                      </a:cubicBezTo>
                      <a:cubicBezTo>
                        <a:pt x="91" y="84"/>
                        <a:pt x="89" y="87"/>
                        <a:pt x="87" y="91"/>
                      </a:cubicBezTo>
                      <a:cubicBezTo>
                        <a:pt x="87" y="91"/>
                        <a:pt x="88" y="91"/>
                        <a:pt x="88" y="91"/>
                      </a:cubicBezTo>
                      <a:cubicBezTo>
                        <a:pt x="84" y="99"/>
                        <a:pt x="79" y="109"/>
                        <a:pt x="75" y="119"/>
                      </a:cubicBezTo>
                      <a:cubicBezTo>
                        <a:pt x="75" y="118"/>
                        <a:pt x="74" y="118"/>
                        <a:pt x="74" y="118"/>
                      </a:cubicBezTo>
                      <a:cubicBezTo>
                        <a:pt x="35" y="210"/>
                        <a:pt x="0" y="394"/>
                        <a:pt x="0" y="411"/>
                      </a:cubicBezTo>
                      <a:cubicBezTo>
                        <a:pt x="2" y="411"/>
                        <a:pt x="2" y="411"/>
                        <a:pt x="2" y="411"/>
                      </a:cubicBezTo>
                      <a:cubicBezTo>
                        <a:pt x="2" y="429"/>
                        <a:pt x="9" y="466"/>
                        <a:pt x="66" y="465"/>
                      </a:cubicBezTo>
                      <a:cubicBezTo>
                        <a:pt x="556" y="465"/>
                        <a:pt x="556" y="465"/>
                        <a:pt x="556" y="465"/>
                      </a:cubicBezTo>
                      <a:cubicBezTo>
                        <a:pt x="556" y="465"/>
                        <a:pt x="607" y="466"/>
                        <a:pt x="623" y="4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椭圆 31"/>
                <p:cNvSpPr/>
                <p:nvPr/>
              </p:nvSpPr>
              <p:spPr bwMode="auto">
                <a:xfrm>
                  <a:off x="6737992" y="3781703"/>
                  <a:ext cx="235163" cy="23384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任意多边形 25"/>
                <p:cNvSpPr/>
                <p:nvPr/>
              </p:nvSpPr>
              <p:spPr bwMode="auto">
                <a:xfrm>
                  <a:off x="6922124" y="4128397"/>
                  <a:ext cx="125999" cy="119686"/>
                </a:xfrm>
                <a:custGeom>
                  <a:avLst/>
                  <a:gdLst>
                    <a:gd name="T0" fmla="*/ 107 w 230"/>
                    <a:gd name="T1" fmla="*/ 5 h 219"/>
                    <a:gd name="T2" fmla="*/ 115 w 230"/>
                    <a:gd name="T3" fmla="*/ 0 h 219"/>
                    <a:gd name="T4" fmla="*/ 123 w 230"/>
                    <a:gd name="T5" fmla="*/ 5 h 219"/>
                    <a:gd name="T6" fmla="*/ 154 w 230"/>
                    <a:gd name="T7" fmla="*/ 67 h 219"/>
                    <a:gd name="T8" fmla="*/ 222 w 230"/>
                    <a:gd name="T9" fmla="*/ 77 h 219"/>
                    <a:gd name="T10" fmla="*/ 229 w 230"/>
                    <a:gd name="T11" fmla="*/ 83 h 219"/>
                    <a:gd name="T12" fmla="*/ 227 w 230"/>
                    <a:gd name="T13" fmla="*/ 92 h 219"/>
                    <a:gd name="T14" fmla="*/ 178 w 230"/>
                    <a:gd name="T15" fmla="*/ 140 h 219"/>
                    <a:gd name="T16" fmla="*/ 189 w 230"/>
                    <a:gd name="T17" fmla="*/ 208 h 219"/>
                    <a:gd name="T18" fmla="*/ 186 w 230"/>
                    <a:gd name="T19" fmla="*/ 217 h 219"/>
                    <a:gd name="T20" fmla="*/ 176 w 230"/>
                    <a:gd name="T21" fmla="*/ 218 h 219"/>
                    <a:gd name="T22" fmla="*/ 115 w 230"/>
                    <a:gd name="T23" fmla="*/ 186 h 219"/>
                    <a:gd name="T24" fmla="*/ 54 w 230"/>
                    <a:gd name="T25" fmla="*/ 218 h 219"/>
                    <a:gd name="T26" fmla="*/ 44 w 230"/>
                    <a:gd name="T27" fmla="*/ 217 h 219"/>
                    <a:gd name="T28" fmla="*/ 41 w 230"/>
                    <a:gd name="T29" fmla="*/ 208 h 219"/>
                    <a:gd name="T30" fmla="*/ 52 w 230"/>
                    <a:gd name="T31" fmla="*/ 140 h 219"/>
                    <a:gd name="T32" fmla="*/ 3 w 230"/>
                    <a:gd name="T33" fmla="*/ 92 h 219"/>
                    <a:gd name="T34" fmla="*/ 1 w 230"/>
                    <a:gd name="T35" fmla="*/ 83 h 219"/>
                    <a:gd name="T36" fmla="*/ 8 w 230"/>
                    <a:gd name="T37" fmla="*/ 77 h 219"/>
                    <a:gd name="T38" fmla="*/ 76 w 230"/>
                    <a:gd name="T39" fmla="*/ 67 h 219"/>
                    <a:gd name="T40" fmla="*/ 107 w 230"/>
                    <a:gd name="T41"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19">
                      <a:moveTo>
                        <a:pt x="107" y="5"/>
                      </a:moveTo>
                      <a:cubicBezTo>
                        <a:pt x="108" y="2"/>
                        <a:pt x="112" y="0"/>
                        <a:pt x="115" y="0"/>
                      </a:cubicBezTo>
                      <a:cubicBezTo>
                        <a:pt x="119" y="0"/>
                        <a:pt x="122" y="2"/>
                        <a:pt x="123" y="5"/>
                      </a:cubicBezTo>
                      <a:cubicBezTo>
                        <a:pt x="154" y="67"/>
                        <a:pt x="154" y="67"/>
                        <a:pt x="154" y="67"/>
                      </a:cubicBezTo>
                      <a:cubicBezTo>
                        <a:pt x="222" y="77"/>
                        <a:pt x="222" y="77"/>
                        <a:pt x="222" y="77"/>
                      </a:cubicBezTo>
                      <a:cubicBezTo>
                        <a:pt x="225" y="77"/>
                        <a:pt x="228" y="80"/>
                        <a:pt x="229" y="83"/>
                      </a:cubicBezTo>
                      <a:cubicBezTo>
                        <a:pt x="230" y="86"/>
                        <a:pt x="229" y="90"/>
                        <a:pt x="227" y="92"/>
                      </a:cubicBezTo>
                      <a:cubicBezTo>
                        <a:pt x="178" y="140"/>
                        <a:pt x="178" y="140"/>
                        <a:pt x="178" y="140"/>
                      </a:cubicBezTo>
                      <a:cubicBezTo>
                        <a:pt x="189" y="208"/>
                        <a:pt x="189" y="208"/>
                        <a:pt x="189" y="208"/>
                      </a:cubicBezTo>
                      <a:cubicBezTo>
                        <a:pt x="190" y="211"/>
                        <a:pt x="188" y="215"/>
                        <a:pt x="186" y="217"/>
                      </a:cubicBezTo>
                      <a:cubicBezTo>
                        <a:pt x="183" y="219"/>
                        <a:pt x="179" y="219"/>
                        <a:pt x="176" y="218"/>
                      </a:cubicBezTo>
                      <a:cubicBezTo>
                        <a:pt x="115" y="186"/>
                        <a:pt x="115" y="186"/>
                        <a:pt x="115" y="186"/>
                      </a:cubicBezTo>
                      <a:cubicBezTo>
                        <a:pt x="54" y="218"/>
                        <a:pt x="54" y="218"/>
                        <a:pt x="54" y="218"/>
                      </a:cubicBezTo>
                      <a:cubicBezTo>
                        <a:pt x="51" y="219"/>
                        <a:pt x="47" y="219"/>
                        <a:pt x="44" y="217"/>
                      </a:cubicBezTo>
                      <a:cubicBezTo>
                        <a:pt x="42" y="215"/>
                        <a:pt x="40" y="212"/>
                        <a:pt x="41" y="208"/>
                      </a:cubicBezTo>
                      <a:cubicBezTo>
                        <a:pt x="52" y="140"/>
                        <a:pt x="52" y="140"/>
                        <a:pt x="52" y="140"/>
                      </a:cubicBezTo>
                      <a:cubicBezTo>
                        <a:pt x="3" y="92"/>
                        <a:pt x="3" y="92"/>
                        <a:pt x="3" y="92"/>
                      </a:cubicBezTo>
                      <a:cubicBezTo>
                        <a:pt x="1" y="90"/>
                        <a:pt x="0" y="86"/>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任意多边形 26"/>
                <p:cNvSpPr/>
                <p:nvPr/>
              </p:nvSpPr>
              <p:spPr bwMode="auto">
                <a:xfrm>
                  <a:off x="7071008" y="4128397"/>
                  <a:ext cx="126525" cy="119686"/>
                </a:xfrm>
                <a:custGeom>
                  <a:avLst/>
                  <a:gdLst>
                    <a:gd name="T0" fmla="*/ 107 w 231"/>
                    <a:gd name="T1" fmla="*/ 5 h 219"/>
                    <a:gd name="T2" fmla="*/ 116 w 231"/>
                    <a:gd name="T3" fmla="*/ 0 h 219"/>
                    <a:gd name="T4" fmla="*/ 124 w 231"/>
                    <a:gd name="T5" fmla="*/ 5 h 219"/>
                    <a:gd name="T6" fmla="*/ 154 w 231"/>
                    <a:gd name="T7" fmla="*/ 67 h 219"/>
                    <a:gd name="T8" fmla="*/ 222 w 231"/>
                    <a:gd name="T9" fmla="*/ 77 h 219"/>
                    <a:gd name="T10" fmla="*/ 230 w 231"/>
                    <a:gd name="T11" fmla="*/ 83 h 219"/>
                    <a:gd name="T12" fmla="*/ 227 w 231"/>
                    <a:gd name="T13" fmla="*/ 92 h 219"/>
                    <a:gd name="T14" fmla="*/ 178 w 231"/>
                    <a:gd name="T15" fmla="*/ 140 h 219"/>
                    <a:gd name="T16" fmla="*/ 190 w 231"/>
                    <a:gd name="T17" fmla="*/ 208 h 219"/>
                    <a:gd name="T18" fmla="*/ 186 w 231"/>
                    <a:gd name="T19" fmla="*/ 217 h 219"/>
                    <a:gd name="T20" fmla="*/ 176 w 231"/>
                    <a:gd name="T21" fmla="*/ 218 h 219"/>
                    <a:gd name="T22" fmla="*/ 116 w 231"/>
                    <a:gd name="T23" fmla="*/ 186 h 219"/>
                    <a:gd name="T24" fmla="*/ 55 w 231"/>
                    <a:gd name="T25" fmla="*/ 218 h 219"/>
                    <a:gd name="T26" fmla="*/ 45 w 231"/>
                    <a:gd name="T27" fmla="*/ 217 h 219"/>
                    <a:gd name="T28" fmla="*/ 41 w 231"/>
                    <a:gd name="T29" fmla="*/ 208 h 219"/>
                    <a:gd name="T30" fmla="*/ 53 w 231"/>
                    <a:gd name="T31" fmla="*/ 140 h 219"/>
                    <a:gd name="T32" fmla="*/ 4 w 231"/>
                    <a:gd name="T33" fmla="*/ 92 h 219"/>
                    <a:gd name="T34" fmla="*/ 1 w 231"/>
                    <a:gd name="T35" fmla="*/ 83 h 219"/>
                    <a:gd name="T36" fmla="*/ 9 w 231"/>
                    <a:gd name="T37" fmla="*/ 77 h 219"/>
                    <a:gd name="T38" fmla="*/ 77 w 231"/>
                    <a:gd name="T39" fmla="*/ 67 h 219"/>
                    <a:gd name="T40" fmla="*/ 107 w 231"/>
                    <a:gd name="T41" fmla="*/ 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219">
                      <a:moveTo>
                        <a:pt x="107" y="5"/>
                      </a:moveTo>
                      <a:cubicBezTo>
                        <a:pt x="109" y="2"/>
                        <a:pt x="112" y="0"/>
                        <a:pt x="116" y="0"/>
                      </a:cubicBezTo>
                      <a:cubicBezTo>
                        <a:pt x="119" y="0"/>
                        <a:pt x="122" y="2"/>
                        <a:pt x="124" y="5"/>
                      </a:cubicBezTo>
                      <a:cubicBezTo>
                        <a:pt x="154" y="67"/>
                        <a:pt x="154" y="67"/>
                        <a:pt x="154" y="67"/>
                      </a:cubicBezTo>
                      <a:cubicBezTo>
                        <a:pt x="222" y="77"/>
                        <a:pt x="222" y="77"/>
                        <a:pt x="222" y="77"/>
                      </a:cubicBezTo>
                      <a:cubicBezTo>
                        <a:pt x="226" y="77"/>
                        <a:pt x="229" y="79"/>
                        <a:pt x="230" y="83"/>
                      </a:cubicBezTo>
                      <a:cubicBezTo>
                        <a:pt x="231" y="86"/>
                        <a:pt x="230" y="90"/>
                        <a:pt x="227" y="92"/>
                      </a:cubicBezTo>
                      <a:cubicBezTo>
                        <a:pt x="178" y="140"/>
                        <a:pt x="178" y="140"/>
                        <a:pt x="178" y="140"/>
                      </a:cubicBezTo>
                      <a:cubicBezTo>
                        <a:pt x="190" y="208"/>
                        <a:pt x="190" y="208"/>
                        <a:pt x="190" y="208"/>
                      </a:cubicBezTo>
                      <a:cubicBezTo>
                        <a:pt x="190" y="211"/>
                        <a:pt x="189" y="215"/>
                        <a:pt x="186" y="217"/>
                      </a:cubicBezTo>
                      <a:cubicBezTo>
                        <a:pt x="183" y="219"/>
                        <a:pt x="180" y="219"/>
                        <a:pt x="176" y="218"/>
                      </a:cubicBezTo>
                      <a:cubicBezTo>
                        <a:pt x="116" y="186"/>
                        <a:pt x="116" y="186"/>
                        <a:pt x="116" y="186"/>
                      </a:cubicBezTo>
                      <a:cubicBezTo>
                        <a:pt x="55" y="218"/>
                        <a:pt x="55" y="218"/>
                        <a:pt x="55" y="218"/>
                      </a:cubicBezTo>
                      <a:cubicBezTo>
                        <a:pt x="52" y="219"/>
                        <a:pt x="48" y="219"/>
                        <a:pt x="45" y="217"/>
                      </a:cubicBezTo>
                      <a:cubicBezTo>
                        <a:pt x="42" y="215"/>
                        <a:pt x="41" y="211"/>
                        <a:pt x="41" y="208"/>
                      </a:cubicBezTo>
                      <a:cubicBezTo>
                        <a:pt x="53" y="140"/>
                        <a:pt x="53" y="140"/>
                        <a:pt x="53" y="140"/>
                      </a:cubicBezTo>
                      <a:cubicBezTo>
                        <a:pt x="4" y="92"/>
                        <a:pt x="4" y="92"/>
                        <a:pt x="4" y="92"/>
                      </a:cubicBezTo>
                      <a:cubicBezTo>
                        <a:pt x="1" y="90"/>
                        <a:pt x="0" y="86"/>
                        <a:pt x="1" y="83"/>
                      </a:cubicBezTo>
                      <a:cubicBezTo>
                        <a:pt x="2" y="79"/>
                        <a:pt x="5" y="77"/>
                        <a:pt x="9" y="77"/>
                      </a:cubicBezTo>
                      <a:cubicBezTo>
                        <a:pt x="77" y="67"/>
                        <a:pt x="77" y="67"/>
                        <a:pt x="77"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任意多边形 27"/>
                <p:cNvSpPr/>
                <p:nvPr/>
              </p:nvSpPr>
              <p:spPr bwMode="auto">
                <a:xfrm>
                  <a:off x="6992620" y="4000294"/>
                  <a:ext cx="125999" cy="120212"/>
                </a:xfrm>
                <a:custGeom>
                  <a:avLst/>
                  <a:gdLst>
                    <a:gd name="T0" fmla="*/ 107 w 230"/>
                    <a:gd name="T1" fmla="*/ 5 h 220"/>
                    <a:gd name="T2" fmla="*/ 115 w 230"/>
                    <a:gd name="T3" fmla="*/ 0 h 220"/>
                    <a:gd name="T4" fmla="*/ 123 w 230"/>
                    <a:gd name="T5" fmla="*/ 6 h 220"/>
                    <a:gd name="T6" fmla="*/ 154 w 230"/>
                    <a:gd name="T7" fmla="*/ 67 h 220"/>
                    <a:gd name="T8" fmla="*/ 222 w 230"/>
                    <a:gd name="T9" fmla="*/ 77 h 220"/>
                    <a:gd name="T10" fmla="*/ 229 w 230"/>
                    <a:gd name="T11" fmla="*/ 83 h 220"/>
                    <a:gd name="T12" fmla="*/ 227 w 230"/>
                    <a:gd name="T13" fmla="*/ 93 h 220"/>
                    <a:gd name="T14" fmla="*/ 178 w 230"/>
                    <a:gd name="T15" fmla="*/ 141 h 220"/>
                    <a:gd name="T16" fmla="*/ 189 w 230"/>
                    <a:gd name="T17" fmla="*/ 208 h 220"/>
                    <a:gd name="T18" fmla="*/ 186 w 230"/>
                    <a:gd name="T19" fmla="*/ 217 h 220"/>
                    <a:gd name="T20" fmla="*/ 176 w 230"/>
                    <a:gd name="T21" fmla="*/ 218 h 220"/>
                    <a:gd name="T22" fmla="*/ 115 w 230"/>
                    <a:gd name="T23" fmla="*/ 186 h 220"/>
                    <a:gd name="T24" fmla="*/ 54 w 230"/>
                    <a:gd name="T25" fmla="*/ 218 h 220"/>
                    <a:gd name="T26" fmla="*/ 45 w 230"/>
                    <a:gd name="T27" fmla="*/ 217 h 220"/>
                    <a:gd name="T28" fmla="*/ 41 w 230"/>
                    <a:gd name="T29" fmla="*/ 208 h 220"/>
                    <a:gd name="T30" fmla="*/ 52 w 230"/>
                    <a:gd name="T31" fmla="*/ 141 h 220"/>
                    <a:gd name="T32" fmla="*/ 3 w 230"/>
                    <a:gd name="T33" fmla="*/ 93 h 220"/>
                    <a:gd name="T34" fmla="*/ 1 w 230"/>
                    <a:gd name="T35" fmla="*/ 83 h 220"/>
                    <a:gd name="T36" fmla="*/ 8 w 230"/>
                    <a:gd name="T37" fmla="*/ 77 h 220"/>
                    <a:gd name="T38" fmla="*/ 76 w 230"/>
                    <a:gd name="T39" fmla="*/ 67 h 220"/>
                    <a:gd name="T40" fmla="*/ 107 w 230"/>
                    <a:gd name="T41" fmla="*/ 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20">
                      <a:moveTo>
                        <a:pt x="107" y="5"/>
                      </a:moveTo>
                      <a:cubicBezTo>
                        <a:pt x="108" y="2"/>
                        <a:pt x="112" y="0"/>
                        <a:pt x="115" y="0"/>
                      </a:cubicBezTo>
                      <a:cubicBezTo>
                        <a:pt x="119" y="0"/>
                        <a:pt x="122" y="2"/>
                        <a:pt x="123" y="6"/>
                      </a:cubicBezTo>
                      <a:cubicBezTo>
                        <a:pt x="154" y="67"/>
                        <a:pt x="154" y="67"/>
                        <a:pt x="154" y="67"/>
                      </a:cubicBezTo>
                      <a:cubicBezTo>
                        <a:pt x="222" y="77"/>
                        <a:pt x="222" y="77"/>
                        <a:pt x="222" y="77"/>
                      </a:cubicBezTo>
                      <a:cubicBezTo>
                        <a:pt x="225" y="77"/>
                        <a:pt x="228" y="80"/>
                        <a:pt x="229" y="83"/>
                      </a:cubicBezTo>
                      <a:cubicBezTo>
                        <a:pt x="230" y="87"/>
                        <a:pt x="229" y="90"/>
                        <a:pt x="227" y="93"/>
                      </a:cubicBezTo>
                      <a:cubicBezTo>
                        <a:pt x="178" y="141"/>
                        <a:pt x="178" y="141"/>
                        <a:pt x="178" y="141"/>
                      </a:cubicBezTo>
                      <a:cubicBezTo>
                        <a:pt x="189" y="208"/>
                        <a:pt x="189" y="208"/>
                        <a:pt x="189" y="208"/>
                      </a:cubicBezTo>
                      <a:cubicBezTo>
                        <a:pt x="190" y="212"/>
                        <a:pt x="188" y="215"/>
                        <a:pt x="186" y="217"/>
                      </a:cubicBezTo>
                      <a:cubicBezTo>
                        <a:pt x="183" y="220"/>
                        <a:pt x="179" y="220"/>
                        <a:pt x="176" y="218"/>
                      </a:cubicBezTo>
                      <a:cubicBezTo>
                        <a:pt x="115" y="186"/>
                        <a:pt x="115" y="186"/>
                        <a:pt x="115" y="186"/>
                      </a:cubicBezTo>
                      <a:cubicBezTo>
                        <a:pt x="54" y="218"/>
                        <a:pt x="54" y="218"/>
                        <a:pt x="54" y="218"/>
                      </a:cubicBezTo>
                      <a:cubicBezTo>
                        <a:pt x="51" y="220"/>
                        <a:pt x="47" y="220"/>
                        <a:pt x="45" y="217"/>
                      </a:cubicBezTo>
                      <a:cubicBezTo>
                        <a:pt x="42" y="215"/>
                        <a:pt x="40" y="212"/>
                        <a:pt x="41" y="208"/>
                      </a:cubicBezTo>
                      <a:cubicBezTo>
                        <a:pt x="52" y="141"/>
                        <a:pt x="52" y="141"/>
                        <a:pt x="52" y="141"/>
                      </a:cubicBezTo>
                      <a:cubicBezTo>
                        <a:pt x="3" y="93"/>
                        <a:pt x="3" y="93"/>
                        <a:pt x="3" y="93"/>
                      </a:cubicBezTo>
                      <a:cubicBezTo>
                        <a:pt x="1" y="90"/>
                        <a:pt x="0" y="87"/>
                        <a:pt x="1" y="83"/>
                      </a:cubicBezTo>
                      <a:cubicBezTo>
                        <a:pt x="2" y="80"/>
                        <a:pt x="5" y="77"/>
                        <a:pt x="8" y="77"/>
                      </a:cubicBezTo>
                      <a:cubicBezTo>
                        <a:pt x="76" y="67"/>
                        <a:pt x="76" y="67"/>
                        <a:pt x="76" y="67"/>
                      </a:cubicBezTo>
                      <a:cubicBezTo>
                        <a:pt x="107" y="5"/>
                        <a:pt x="107" y="5"/>
                        <a:pt x="107"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3207395" y="2731090"/>
              <a:ext cx="818941" cy="820170"/>
              <a:chOff x="4276526" y="3641454"/>
              <a:chExt cx="1091921" cy="1093560"/>
            </a:xfrm>
          </p:grpSpPr>
          <p:sp>
            <p:nvSpPr>
              <p:cNvPr id="27" name="椭圆 26"/>
              <p:cNvSpPr/>
              <p:nvPr/>
            </p:nvSpPr>
            <p:spPr>
              <a:xfrm flipV="1">
                <a:off x="4276526" y="3641454"/>
                <a:ext cx="1091921" cy="1093560"/>
              </a:xfrm>
              <a:prstGeom prst="ellipse">
                <a:avLst/>
              </a:prstGeom>
              <a:solidFill>
                <a:schemeClr val="accent3">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任意多边形 30"/>
              <p:cNvSpPr/>
              <p:nvPr/>
            </p:nvSpPr>
            <p:spPr bwMode="auto">
              <a:xfrm>
                <a:off x="4549927" y="3922850"/>
                <a:ext cx="545119" cy="545119"/>
              </a:xfrm>
              <a:custGeom>
                <a:avLst/>
                <a:gdLst>
                  <a:gd name="T0" fmla="*/ 1083 w 1083"/>
                  <a:gd name="T1" fmla="*/ 542 h 1084"/>
                  <a:gd name="T2" fmla="*/ 158 w 1083"/>
                  <a:gd name="T3" fmla="*/ 926 h 1084"/>
                  <a:gd name="T4" fmla="*/ 542 w 1083"/>
                  <a:gd name="T5" fmla="*/ 0 h 1084"/>
                  <a:gd name="T6" fmla="*/ 517 w 1083"/>
                  <a:gd name="T7" fmla="*/ 1000 h 1084"/>
                  <a:gd name="T8" fmla="*/ 357 w 1083"/>
                  <a:gd name="T9" fmla="*/ 861 h 1084"/>
                  <a:gd name="T10" fmla="*/ 517 w 1083"/>
                  <a:gd name="T11" fmla="*/ 1000 h 1084"/>
                  <a:gd name="T12" fmla="*/ 866 w 1083"/>
                  <a:gd name="T13" fmla="*/ 218 h 1084"/>
                  <a:gd name="T14" fmla="*/ 842 w 1083"/>
                  <a:gd name="T15" fmla="*/ 517 h 1084"/>
                  <a:gd name="T16" fmla="*/ 866 w 1083"/>
                  <a:gd name="T17" fmla="*/ 218 h 1084"/>
                  <a:gd name="T18" fmla="*/ 722 w 1083"/>
                  <a:gd name="T19" fmla="*/ 120 h 1084"/>
                  <a:gd name="T20" fmla="*/ 815 w 1083"/>
                  <a:gd name="T21" fmla="*/ 174 h 1084"/>
                  <a:gd name="T22" fmla="*/ 617 w 1083"/>
                  <a:gd name="T23" fmla="*/ 90 h 1084"/>
                  <a:gd name="T24" fmla="*/ 707 w 1083"/>
                  <a:gd name="T25" fmla="*/ 231 h 1084"/>
                  <a:gd name="T26" fmla="*/ 617 w 1083"/>
                  <a:gd name="T27" fmla="*/ 90 h 1084"/>
                  <a:gd name="T28" fmla="*/ 517 w 1083"/>
                  <a:gd name="T29" fmla="*/ 84 h 1084"/>
                  <a:gd name="T30" fmla="*/ 357 w 1083"/>
                  <a:gd name="T31" fmla="*/ 224 h 1084"/>
                  <a:gd name="T32" fmla="*/ 517 w 1083"/>
                  <a:gd name="T33" fmla="*/ 84 h 1084"/>
                  <a:gd name="T34" fmla="*/ 362 w 1083"/>
                  <a:gd name="T35" fmla="*/ 120 h 1084"/>
                  <a:gd name="T36" fmla="*/ 325 w 1083"/>
                  <a:gd name="T37" fmla="*/ 177 h 1084"/>
                  <a:gd name="T38" fmla="*/ 229 w 1083"/>
                  <a:gd name="T39" fmla="*/ 207 h 1084"/>
                  <a:gd name="T40" fmla="*/ 84 w 1083"/>
                  <a:gd name="T41" fmla="*/ 517 h 1084"/>
                  <a:gd name="T42" fmla="*/ 229 w 1083"/>
                  <a:gd name="T43" fmla="*/ 207 h 1084"/>
                  <a:gd name="T44" fmla="*/ 84 w 1083"/>
                  <a:gd name="T45" fmla="*/ 567 h 1084"/>
                  <a:gd name="T46" fmla="*/ 292 w 1083"/>
                  <a:gd name="T47" fmla="*/ 837 h 1084"/>
                  <a:gd name="T48" fmla="*/ 84 w 1083"/>
                  <a:gd name="T49" fmla="*/ 567 h 1084"/>
                  <a:gd name="T50" fmla="*/ 362 w 1083"/>
                  <a:gd name="T51" fmla="*/ 964 h 1084"/>
                  <a:gd name="T52" fmla="*/ 268 w 1083"/>
                  <a:gd name="T53" fmla="*/ 911 h 1084"/>
                  <a:gd name="T54" fmla="*/ 567 w 1083"/>
                  <a:gd name="T55" fmla="*/ 1000 h 1084"/>
                  <a:gd name="T56" fmla="*/ 726 w 1083"/>
                  <a:gd name="T57" fmla="*/ 861 h 1084"/>
                  <a:gd name="T58" fmla="*/ 566 w 1083"/>
                  <a:gd name="T59" fmla="*/ 1000 h 1084"/>
                  <a:gd name="T60" fmla="*/ 722 w 1083"/>
                  <a:gd name="T61" fmla="*/ 964 h 1084"/>
                  <a:gd name="T62" fmla="*/ 758 w 1083"/>
                  <a:gd name="T63" fmla="*/ 908 h 1084"/>
                  <a:gd name="T64" fmla="*/ 855 w 1083"/>
                  <a:gd name="T65" fmla="*/ 878 h 1084"/>
                  <a:gd name="T66" fmla="*/ 1000 w 1083"/>
                  <a:gd name="T67" fmla="*/ 567 h 1084"/>
                  <a:gd name="T68" fmla="*/ 855 w 1083"/>
                  <a:gd name="T69" fmla="*/ 878 h 1084"/>
                  <a:gd name="T70" fmla="*/ 746 w 1083"/>
                  <a:gd name="T71" fmla="*/ 269 h 1084"/>
                  <a:gd name="T72" fmla="*/ 567 w 1083"/>
                  <a:gd name="T73" fmla="*/ 517 h 1084"/>
                  <a:gd name="T74" fmla="*/ 746 w 1083"/>
                  <a:gd name="T75" fmla="*/ 269 h 1084"/>
                  <a:gd name="T76" fmla="*/ 358 w 1083"/>
                  <a:gd name="T77" fmla="*/ 278 h 1084"/>
                  <a:gd name="T78" fmla="*/ 517 w 1083"/>
                  <a:gd name="T79" fmla="*/ 517 h 1084"/>
                  <a:gd name="T80" fmla="*/ 517 w 1083"/>
                  <a:gd name="T81" fmla="*/ 775 h 1084"/>
                  <a:gd name="T82" fmla="*/ 292 w 1083"/>
                  <a:gd name="T83" fmla="*/ 567 h 1084"/>
                  <a:gd name="T84" fmla="*/ 517 w 1083"/>
                  <a:gd name="T85" fmla="*/ 775 h 1084"/>
                  <a:gd name="T86" fmla="*/ 567 w 1083"/>
                  <a:gd name="T87" fmla="*/ 775 h 1084"/>
                  <a:gd name="T88" fmla="*/ 792 w 1083"/>
                  <a:gd name="T89" fmla="*/ 567 h 1084"/>
                  <a:gd name="T90" fmla="*/ 567 w 1083"/>
                  <a:gd name="T91" fmla="*/ 775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1084">
                    <a:moveTo>
                      <a:pt x="542" y="0"/>
                    </a:moveTo>
                    <a:cubicBezTo>
                      <a:pt x="691" y="0"/>
                      <a:pt x="827" y="61"/>
                      <a:pt x="925" y="159"/>
                    </a:cubicBezTo>
                    <a:cubicBezTo>
                      <a:pt x="1023" y="258"/>
                      <a:pt x="1083" y="393"/>
                      <a:pt x="1083" y="542"/>
                    </a:cubicBezTo>
                    <a:cubicBezTo>
                      <a:pt x="1083" y="692"/>
                      <a:pt x="1023" y="827"/>
                      <a:pt x="925" y="926"/>
                    </a:cubicBezTo>
                    <a:cubicBezTo>
                      <a:pt x="827" y="1024"/>
                      <a:pt x="691" y="1084"/>
                      <a:pt x="542" y="1084"/>
                    </a:cubicBezTo>
                    <a:cubicBezTo>
                      <a:pt x="392" y="1084"/>
                      <a:pt x="257" y="1024"/>
                      <a:pt x="158" y="926"/>
                    </a:cubicBezTo>
                    <a:cubicBezTo>
                      <a:pt x="60" y="827"/>
                      <a:pt x="0" y="692"/>
                      <a:pt x="0" y="542"/>
                    </a:cubicBezTo>
                    <a:cubicBezTo>
                      <a:pt x="0" y="393"/>
                      <a:pt x="60" y="258"/>
                      <a:pt x="158" y="159"/>
                    </a:cubicBezTo>
                    <a:cubicBezTo>
                      <a:pt x="257" y="61"/>
                      <a:pt x="392" y="0"/>
                      <a:pt x="542" y="0"/>
                    </a:cubicBezTo>
                    <a:cubicBezTo>
                      <a:pt x="542" y="0"/>
                      <a:pt x="542" y="0"/>
                      <a:pt x="542" y="0"/>
                    </a:cubicBezTo>
                    <a:close/>
                    <a:moveTo>
                      <a:pt x="517" y="1000"/>
                    </a:moveTo>
                    <a:cubicBezTo>
                      <a:pt x="517" y="1000"/>
                      <a:pt x="517" y="1000"/>
                      <a:pt x="517" y="1000"/>
                    </a:cubicBezTo>
                    <a:cubicBezTo>
                      <a:pt x="517" y="825"/>
                      <a:pt x="517" y="825"/>
                      <a:pt x="517" y="825"/>
                    </a:cubicBezTo>
                    <a:cubicBezTo>
                      <a:pt x="468" y="827"/>
                      <a:pt x="420" y="837"/>
                      <a:pt x="376" y="854"/>
                    </a:cubicBezTo>
                    <a:cubicBezTo>
                      <a:pt x="370" y="856"/>
                      <a:pt x="363" y="859"/>
                      <a:pt x="357" y="861"/>
                    </a:cubicBezTo>
                    <a:cubicBezTo>
                      <a:pt x="361" y="869"/>
                      <a:pt x="365" y="877"/>
                      <a:pt x="369" y="884"/>
                    </a:cubicBezTo>
                    <a:cubicBezTo>
                      <a:pt x="396" y="934"/>
                      <a:pt x="430" y="972"/>
                      <a:pt x="466" y="995"/>
                    </a:cubicBezTo>
                    <a:cubicBezTo>
                      <a:pt x="483" y="998"/>
                      <a:pt x="500" y="1000"/>
                      <a:pt x="517" y="1000"/>
                    </a:cubicBezTo>
                    <a:cubicBezTo>
                      <a:pt x="517" y="1000"/>
                      <a:pt x="517" y="1000"/>
                      <a:pt x="517" y="1000"/>
                    </a:cubicBezTo>
                    <a:close/>
                    <a:moveTo>
                      <a:pt x="866" y="218"/>
                    </a:moveTo>
                    <a:cubicBezTo>
                      <a:pt x="866" y="218"/>
                      <a:pt x="866" y="218"/>
                      <a:pt x="866" y="218"/>
                    </a:cubicBezTo>
                    <a:cubicBezTo>
                      <a:pt x="862" y="214"/>
                      <a:pt x="858" y="211"/>
                      <a:pt x="855" y="207"/>
                    </a:cubicBezTo>
                    <a:cubicBezTo>
                      <a:pt x="835" y="223"/>
                      <a:pt x="813" y="236"/>
                      <a:pt x="791" y="248"/>
                    </a:cubicBezTo>
                    <a:cubicBezTo>
                      <a:pt x="820" y="325"/>
                      <a:pt x="839" y="418"/>
                      <a:pt x="842" y="517"/>
                    </a:cubicBezTo>
                    <a:cubicBezTo>
                      <a:pt x="1000" y="517"/>
                      <a:pt x="1000" y="517"/>
                      <a:pt x="1000" y="517"/>
                    </a:cubicBezTo>
                    <a:cubicBezTo>
                      <a:pt x="993" y="401"/>
                      <a:pt x="943" y="296"/>
                      <a:pt x="866" y="218"/>
                    </a:cubicBezTo>
                    <a:cubicBezTo>
                      <a:pt x="866" y="218"/>
                      <a:pt x="866" y="218"/>
                      <a:pt x="866" y="218"/>
                    </a:cubicBezTo>
                    <a:close/>
                    <a:moveTo>
                      <a:pt x="815" y="174"/>
                    </a:moveTo>
                    <a:cubicBezTo>
                      <a:pt x="815" y="174"/>
                      <a:pt x="815" y="174"/>
                      <a:pt x="815" y="174"/>
                    </a:cubicBezTo>
                    <a:cubicBezTo>
                      <a:pt x="787" y="153"/>
                      <a:pt x="755" y="135"/>
                      <a:pt x="722" y="120"/>
                    </a:cubicBezTo>
                    <a:cubicBezTo>
                      <a:pt x="735" y="138"/>
                      <a:pt x="747" y="156"/>
                      <a:pt x="758" y="177"/>
                    </a:cubicBezTo>
                    <a:cubicBezTo>
                      <a:pt x="763" y="185"/>
                      <a:pt x="767" y="193"/>
                      <a:pt x="771" y="202"/>
                    </a:cubicBezTo>
                    <a:cubicBezTo>
                      <a:pt x="787" y="194"/>
                      <a:pt x="801" y="184"/>
                      <a:pt x="815" y="174"/>
                    </a:cubicBezTo>
                    <a:cubicBezTo>
                      <a:pt x="815" y="174"/>
                      <a:pt x="815" y="174"/>
                      <a:pt x="815" y="174"/>
                    </a:cubicBezTo>
                    <a:close/>
                    <a:moveTo>
                      <a:pt x="617" y="90"/>
                    </a:moveTo>
                    <a:cubicBezTo>
                      <a:pt x="617" y="90"/>
                      <a:pt x="617" y="90"/>
                      <a:pt x="617" y="90"/>
                    </a:cubicBezTo>
                    <a:cubicBezTo>
                      <a:pt x="601" y="87"/>
                      <a:pt x="584" y="85"/>
                      <a:pt x="567" y="84"/>
                    </a:cubicBezTo>
                    <a:cubicBezTo>
                      <a:pt x="567" y="260"/>
                      <a:pt x="567" y="260"/>
                      <a:pt x="567" y="260"/>
                    </a:cubicBezTo>
                    <a:cubicBezTo>
                      <a:pt x="616" y="258"/>
                      <a:pt x="664" y="247"/>
                      <a:pt x="707" y="231"/>
                    </a:cubicBezTo>
                    <a:cubicBezTo>
                      <a:pt x="714" y="229"/>
                      <a:pt x="720" y="226"/>
                      <a:pt x="726" y="224"/>
                    </a:cubicBezTo>
                    <a:cubicBezTo>
                      <a:pt x="723" y="216"/>
                      <a:pt x="719" y="208"/>
                      <a:pt x="714" y="201"/>
                    </a:cubicBezTo>
                    <a:cubicBezTo>
                      <a:pt x="687" y="151"/>
                      <a:pt x="654" y="112"/>
                      <a:pt x="617" y="90"/>
                    </a:cubicBezTo>
                    <a:cubicBezTo>
                      <a:pt x="617" y="90"/>
                      <a:pt x="617" y="90"/>
                      <a:pt x="617" y="90"/>
                    </a:cubicBezTo>
                    <a:close/>
                    <a:moveTo>
                      <a:pt x="517" y="84"/>
                    </a:moveTo>
                    <a:cubicBezTo>
                      <a:pt x="517" y="84"/>
                      <a:pt x="517" y="84"/>
                      <a:pt x="517" y="84"/>
                    </a:cubicBezTo>
                    <a:cubicBezTo>
                      <a:pt x="500" y="85"/>
                      <a:pt x="483" y="88"/>
                      <a:pt x="466" y="90"/>
                    </a:cubicBezTo>
                    <a:cubicBezTo>
                      <a:pt x="430" y="112"/>
                      <a:pt x="396" y="151"/>
                      <a:pt x="369" y="201"/>
                    </a:cubicBezTo>
                    <a:cubicBezTo>
                      <a:pt x="365" y="208"/>
                      <a:pt x="361" y="216"/>
                      <a:pt x="357" y="224"/>
                    </a:cubicBezTo>
                    <a:cubicBezTo>
                      <a:pt x="363" y="226"/>
                      <a:pt x="370" y="229"/>
                      <a:pt x="376" y="231"/>
                    </a:cubicBezTo>
                    <a:cubicBezTo>
                      <a:pt x="420" y="247"/>
                      <a:pt x="467" y="258"/>
                      <a:pt x="517" y="260"/>
                    </a:cubicBezTo>
                    <a:cubicBezTo>
                      <a:pt x="517" y="84"/>
                      <a:pt x="517" y="84"/>
                      <a:pt x="517" y="84"/>
                    </a:cubicBezTo>
                    <a:cubicBezTo>
                      <a:pt x="517" y="84"/>
                      <a:pt x="517" y="84"/>
                      <a:pt x="517" y="84"/>
                    </a:cubicBezTo>
                    <a:close/>
                    <a:moveTo>
                      <a:pt x="362" y="120"/>
                    </a:moveTo>
                    <a:cubicBezTo>
                      <a:pt x="362" y="120"/>
                      <a:pt x="362" y="120"/>
                      <a:pt x="362" y="120"/>
                    </a:cubicBezTo>
                    <a:cubicBezTo>
                      <a:pt x="328" y="135"/>
                      <a:pt x="297" y="153"/>
                      <a:pt x="268" y="174"/>
                    </a:cubicBezTo>
                    <a:cubicBezTo>
                      <a:pt x="283" y="184"/>
                      <a:pt x="297" y="194"/>
                      <a:pt x="312" y="202"/>
                    </a:cubicBezTo>
                    <a:cubicBezTo>
                      <a:pt x="316" y="193"/>
                      <a:pt x="320" y="185"/>
                      <a:pt x="325" y="177"/>
                    </a:cubicBezTo>
                    <a:cubicBezTo>
                      <a:pt x="336" y="156"/>
                      <a:pt x="349" y="138"/>
                      <a:pt x="362" y="120"/>
                    </a:cubicBezTo>
                    <a:cubicBezTo>
                      <a:pt x="362" y="120"/>
                      <a:pt x="362" y="120"/>
                      <a:pt x="362" y="120"/>
                    </a:cubicBezTo>
                    <a:close/>
                    <a:moveTo>
                      <a:pt x="229" y="207"/>
                    </a:moveTo>
                    <a:cubicBezTo>
                      <a:pt x="229" y="207"/>
                      <a:pt x="229" y="207"/>
                      <a:pt x="229" y="207"/>
                    </a:cubicBezTo>
                    <a:cubicBezTo>
                      <a:pt x="225" y="211"/>
                      <a:pt x="221" y="214"/>
                      <a:pt x="218" y="218"/>
                    </a:cubicBezTo>
                    <a:cubicBezTo>
                      <a:pt x="140" y="296"/>
                      <a:pt x="90" y="401"/>
                      <a:pt x="84" y="517"/>
                    </a:cubicBezTo>
                    <a:cubicBezTo>
                      <a:pt x="242" y="517"/>
                      <a:pt x="242" y="517"/>
                      <a:pt x="242" y="517"/>
                    </a:cubicBezTo>
                    <a:cubicBezTo>
                      <a:pt x="245" y="418"/>
                      <a:pt x="263" y="325"/>
                      <a:pt x="292" y="248"/>
                    </a:cubicBezTo>
                    <a:cubicBezTo>
                      <a:pt x="270" y="236"/>
                      <a:pt x="249" y="223"/>
                      <a:pt x="229" y="207"/>
                    </a:cubicBezTo>
                    <a:cubicBezTo>
                      <a:pt x="229" y="207"/>
                      <a:pt x="229" y="207"/>
                      <a:pt x="229" y="207"/>
                    </a:cubicBezTo>
                    <a:close/>
                    <a:moveTo>
                      <a:pt x="84" y="567"/>
                    </a:moveTo>
                    <a:cubicBezTo>
                      <a:pt x="84" y="567"/>
                      <a:pt x="84" y="567"/>
                      <a:pt x="84" y="567"/>
                    </a:cubicBezTo>
                    <a:cubicBezTo>
                      <a:pt x="90" y="684"/>
                      <a:pt x="140" y="789"/>
                      <a:pt x="218" y="867"/>
                    </a:cubicBezTo>
                    <a:cubicBezTo>
                      <a:pt x="229" y="878"/>
                      <a:pt x="229" y="878"/>
                      <a:pt x="229" y="878"/>
                    </a:cubicBezTo>
                    <a:cubicBezTo>
                      <a:pt x="249" y="863"/>
                      <a:pt x="270" y="849"/>
                      <a:pt x="292" y="837"/>
                    </a:cubicBezTo>
                    <a:cubicBezTo>
                      <a:pt x="263" y="760"/>
                      <a:pt x="245" y="667"/>
                      <a:pt x="242" y="567"/>
                    </a:cubicBezTo>
                    <a:cubicBezTo>
                      <a:pt x="84" y="567"/>
                      <a:pt x="84" y="567"/>
                      <a:pt x="84" y="567"/>
                    </a:cubicBezTo>
                    <a:cubicBezTo>
                      <a:pt x="84" y="567"/>
                      <a:pt x="84" y="567"/>
                      <a:pt x="84" y="567"/>
                    </a:cubicBezTo>
                    <a:close/>
                    <a:moveTo>
                      <a:pt x="268" y="911"/>
                    </a:moveTo>
                    <a:cubicBezTo>
                      <a:pt x="268" y="911"/>
                      <a:pt x="268" y="911"/>
                      <a:pt x="268" y="911"/>
                    </a:cubicBezTo>
                    <a:cubicBezTo>
                      <a:pt x="297" y="932"/>
                      <a:pt x="328" y="950"/>
                      <a:pt x="362" y="964"/>
                    </a:cubicBezTo>
                    <a:cubicBezTo>
                      <a:pt x="349" y="948"/>
                      <a:pt x="336" y="929"/>
                      <a:pt x="325" y="908"/>
                    </a:cubicBezTo>
                    <a:cubicBezTo>
                      <a:pt x="320" y="900"/>
                      <a:pt x="316" y="892"/>
                      <a:pt x="312" y="883"/>
                    </a:cubicBezTo>
                    <a:cubicBezTo>
                      <a:pt x="297" y="891"/>
                      <a:pt x="283" y="900"/>
                      <a:pt x="268" y="911"/>
                    </a:cubicBezTo>
                    <a:cubicBezTo>
                      <a:pt x="268" y="911"/>
                      <a:pt x="268" y="911"/>
                      <a:pt x="268" y="911"/>
                    </a:cubicBezTo>
                    <a:close/>
                    <a:moveTo>
                      <a:pt x="567" y="1000"/>
                    </a:moveTo>
                    <a:cubicBezTo>
                      <a:pt x="567" y="1000"/>
                      <a:pt x="567" y="1000"/>
                      <a:pt x="567" y="1000"/>
                    </a:cubicBezTo>
                    <a:cubicBezTo>
                      <a:pt x="584" y="1000"/>
                      <a:pt x="601" y="998"/>
                      <a:pt x="617" y="995"/>
                    </a:cubicBezTo>
                    <a:cubicBezTo>
                      <a:pt x="654" y="972"/>
                      <a:pt x="687" y="934"/>
                      <a:pt x="714" y="884"/>
                    </a:cubicBezTo>
                    <a:cubicBezTo>
                      <a:pt x="719" y="877"/>
                      <a:pt x="723" y="869"/>
                      <a:pt x="726" y="861"/>
                    </a:cubicBezTo>
                    <a:cubicBezTo>
                      <a:pt x="720" y="859"/>
                      <a:pt x="714" y="856"/>
                      <a:pt x="707" y="854"/>
                    </a:cubicBezTo>
                    <a:cubicBezTo>
                      <a:pt x="664" y="837"/>
                      <a:pt x="616" y="828"/>
                      <a:pt x="566" y="825"/>
                    </a:cubicBezTo>
                    <a:cubicBezTo>
                      <a:pt x="566" y="1000"/>
                      <a:pt x="566" y="1000"/>
                      <a:pt x="566" y="1000"/>
                    </a:cubicBezTo>
                    <a:cubicBezTo>
                      <a:pt x="567" y="1000"/>
                      <a:pt x="567" y="1000"/>
                      <a:pt x="567" y="1000"/>
                    </a:cubicBezTo>
                    <a:close/>
                    <a:moveTo>
                      <a:pt x="722" y="964"/>
                    </a:moveTo>
                    <a:cubicBezTo>
                      <a:pt x="722" y="964"/>
                      <a:pt x="722" y="964"/>
                      <a:pt x="722" y="964"/>
                    </a:cubicBezTo>
                    <a:cubicBezTo>
                      <a:pt x="755" y="950"/>
                      <a:pt x="787" y="932"/>
                      <a:pt x="815" y="911"/>
                    </a:cubicBezTo>
                    <a:cubicBezTo>
                      <a:pt x="801" y="900"/>
                      <a:pt x="787" y="891"/>
                      <a:pt x="771" y="883"/>
                    </a:cubicBezTo>
                    <a:cubicBezTo>
                      <a:pt x="767" y="892"/>
                      <a:pt x="763" y="900"/>
                      <a:pt x="758" y="908"/>
                    </a:cubicBezTo>
                    <a:cubicBezTo>
                      <a:pt x="747" y="929"/>
                      <a:pt x="735" y="948"/>
                      <a:pt x="722" y="964"/>
                    </a:cubicBezTo>
                    <a:cubicBezTo>
                      <a:pt x="722" y="964"/>
                      <a:pt x="722" y="964"/>
                      <a:pt x="722" y="964"/>
                    </a:cubicBezTo>
                    <a:close/>
                    <a:moveTo>
                      <a:pt x="855" y="878"/>
                    </a:moveTo>
                    <a:cubicBezTo>
                      <a:pt x="855" y="878"/>
                      <a:pt x="855" y="878"/>
                      <a:pt x="855" y="878"/>
                    </a:cubicBezTo>
                    <a:cubicBezTo>
                      <a:pt x="866" y="867"/>
                      <a:pt x="866" y="867"/>
                      <a:pt x="866" y="867"/>
                    </a:cubicBezTo>
                    <a:cubicBezTo>
                      <a:pt x="943" y="789"/>
                      <a:pt x="993" y="684"/>
                      <a:pt x="1000" y="567"/>
                    </a:cubicBezTo>
                    <a:cubicBezTo>
                      <a:pt x="842" y="567"/>
                      <a:pt x="842" y="567"/>
                      <a:pt x="842" y="567"/>
                    </a:cubicBezTo>
                    <a:cubicBezTo>
                      <a:pt x="839" y="667"/>
                      <a:pt x="820" y="760"/>
                      <a:pt x="791" y="837"/>
                    </a:cubicBezTo>
                    <a:cubicBezTo>
                      <a:pt x="813" y="849"/>
                      <a:pt x="835" y="863"/>
                      <a:pt x="855" y="878"/>
                    </a:cubicBezTo>
                    <a:cubicBezTo>
                      <a:pt x="855" y="878"/>
                      <a:pt x="855" y="878"/>
                      <a:pt x="855" y="878"/>
                    </a:cubicBezTo>
                    <a:close/>
                    <a:moveTo>
                      <a:pt x="746" y="269"/>
                    </a:moveTo>
                    <a:cubicBezTo>
                      <a:pt x="746" y="269"/>
                      <a:pt x="746" y="269"/>
                      <a:pt x="746" y="269"/>
                    </a:cubicBezTo>
                    <a:cubicBezTo>
                      <a:pt x="739" y="272"/>
                      <a:pt x="732" y="275"/>
                      <a:pt x="725" y="278"/>
                    </a:cubicBezTo>
                    <a:cubicBezTo>
                      <a:pt x="675" y="296"/>
                      <a:pt x="622" y="308"/>
                      <a:pt x="567" y="310"/>
                    </a:cubicBezTo>
                    <a:cubicBezTo>
                      <a:pt x="567" y="517"/>
                      <a:pt x="567" y="517"/>
                      <a:pt x="567" y="517"/>
                    </a:cubicBezTo>
                    <a:cubicBezTo>
                      <a:pt x="792" y="517"/>
                      <a:pt x="792" y="517"/>
                      <a:pt x="792" y="517"/>
                    </a:cubicBezTo>
                    <a:cubicBezTo>
                      <a:pt x="789" y="425"/>
                      <a:pt x="772" y="340"/>
                      <a:pt x="746" y="269"/>
                    </a:cubicBezTo>
                    <a:cubicBezTo>
                      <a:pt x="746" y="269"/>
                      <a:pt x="746" y="269"/>
                      <a:pt x="746" y="269"/>
                    </a:cubicBezTo>
                    <a:close/>
                    <a:moveTo>
                      <a:pt x="517" y="310"/>
                    </a:moveTo>
                    <a:cubicBezTo>
                      <a:pt x="517" y="310"/>
                      <a:pt x="517" y="310"/>
                      <a:pt x="517" y="310"/>
                    </a:cubicBezTo>
                    <a:cubicBezTo>
                      <a:pt x="462" y="308"/>
                      <a:pt x="409" y="296"/>
                      <a:pt x="358" y="278"/>
                    </a:cubicBezTo>
                    <a:cubicBezTo>
                      <a:pt x="352" y="275"/>
                      <a:pt x="345" y="272"/>
                      <a:pt x="338" y="269"/>
                    </a:cubicBezTo>
                    <a:cubicBezTo>
                      <a:pt x="311" y="340"/>
                      <a:pt x="294" y="425"/>
                      <a:pt x="292" y="517"/>
                    </a:cubicBezTo>
                    <a:cubicBezTo>
                      <a:pt x="517" y="517"/>
                      <a:pt x="517" y="517"/>
                      <a:pt x="517" y="517"/>
                    </a:cubicBezTo>
                    <a:cubicBezTo>
                      <a:pt x="517" y="310"/>
                      <a:pt x="517" y="310"/>
                      <a:pt x="517" y="310"/>
                    </a:cubicBezTo>
                    <a:cubicBezTo>
                      <a:pt x="517" y="310"/>
                      <a:pt x="517" y="310"/>
                      <a:pt x="517" y="310"/>
                    </a:cubicBezTo>
                    <a:close/>
                    <a:moveTo>
                      <a:pt x="517" y="775"/>
                    </a:moveTo>
                    <a:cubicBezTo>
                      <a:pt x="517" y="775"/>
                      <a:pt x="517" y="775"/>
                      <a:pt x="517" y="775"/>
                    </a:cubicBezTo>
                    <a:cubicBezTo>
                      <a:pt x="517" y="567"/>
                      <a:pt x="517" y="567"/>
                      <a:pt x="517" y="567"/>
                    </a:cubicBezTo>
                    <a:cubicBezTo>
                      <a:pt x="292" y="567"/>
                      <a:pt x="292" y="567"/>
                      <a:pt x="292" y="567"/>
                    </a:cubicBezTo>
                    <a:cubicBezTo>
                      <a:pt x="294" y="659"/>
                      <a:pt x="311" y="744"/>
                      <a:pt x="338" y="815"/>
                    </a:cubicBezTo>
                    <a:cubicBezTo>
                      <a:pt x="345" y="813"/>
                      <a:pt x="352" y="810"/>
                      <a:pt x="359" y="807"/>
                    </a:cubicBezTo>
                    <a:cubicBezTo>
                      <a:pt x="409" y="789"/>
                      <a:pt x="462" y="777"/>
                      <a:pt x="517" y="775"/>
                    </a:cubicBezTo>
                    <a:cubicBezTo>
                      <a:pt x="517" y="775"/>
                      <a:pt x="517" y="775"/>
                      <a:pt x="517" y="775"/>
                    </a:cubicBezTo>
                    <a:close/>
                    <a:moveTo>
                      <a:pt x="567" y="775"/>
                    </a:moveTo>
                    <a:cubicBezTo>
                      <a:pt x="567" y="775"/>
                      <a:pt x="567" y="775"/>
                      <a:pt x="567" y="775"/>
                    </a:cubicBezTo>
                    <a:cubicBezTo>
                      <a:pt x="622" y="778"/>
                      <a:pt x="675" y="789"/>
                      <a:pt x="725" y="807"/>
                    </a:cubicBezTo>
                    <a:cubicBezTo>
                      <a:pt x="732" y="810"/>
                      <a:pt x="739" y="813"/>
                      <a:pt x="746" y="815"/>
                    </a:cubicBezTo>
                    <a:cubicBezTo>
                      <a:pt x="772" y="744"/>
                      <a:pt x="789" y="659"/>
                      <a:pt x="792" y="567"/>
                    </a:cubicBezTo>
                    <a:cubicBezTo>
                      <a:pt x="567" y="567"/>
                      <a:pt x="567" y="567"/>
                      <a:pt x="567" y="567"/>
                    </a:cubicBezTo>
                    <a:cubicBezTo>
                      <a:pt x="567" y="775"/>
                      <a:pt x="567" y="775"/>
                      <a:pt x="567" y="775"/>
                    </a:cubicBezTo>
                    <a:cubicBezTo>
                      <a:pt x="567" y="775"/>
                      <a:pt x="567" y="775"/>
                      <a:pt x="567" y="775"/>
                    </a:cubicBez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17668" y="1697397"/>
              <a:ext cx="818941" cy="820169"/>
              <a:chOff x="6823556" y="2263197"/>
              <a:chExt cx="1091921" cy="1093558"/>
            </a:xfrm>
          </p:grpSpPr>
          <p:sp>
            <p:nvSpPr>
              <p:cNvPr id="25" name="椭圆 24"/>
              <p:cNvSpPr/>
              <p:nvPr/>
            </p:nvSpPr>
            <p:spPr>
              <a:xfrm>
                <a:off x="6823556" y="2263197"/>
                <a:ext cx="1091921" cy="1093558"/>
              </a:xfrm>
              <a:prstGeom prst="ellipse">
                <a:avLst/>
              </a:prstGeom>
              <a:solidFill>
                <a:schemeClr val="accent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任意多边形 33"/>
              <p:cNvSpPr/>
              <p:nvPr/>
            </p:nvSpPr>
            <p:spPr bwMode="auto">
              <a:xfrm>
                <a:off x="7106175" y="2612943"/>
                <a:ext cx="526681" cy="394065"/>
              </a:xfrm>
              <a:custGeom>
                <a:avLst/>
                <a:gdLst>
                  <a:gd name="T0" fmla="*/ 828 w 1296"/>
                  <a:gd name="T1" fmla="*/ 522 h 972"/>
                  <a:gd name="T2" fmla="*/ 504 w 1296"/>
                  <a:gd name="T3" fmla="*/ 288 h 972"/>
                  <a:gd name="T4" fmla="*/ 445 w 1296"/>
                  <a:gd name="T5" fmla="*/ 648 h 972"/>
                  <a:gd name="T6" fmla="*/ 1175 w 1296"/>
                  <a:gd name="T7" fmla="*/ 0 h 972"/>
                  <a:gd name="T8" fmla="*/ 0 w 1296"/>
                  <a:gd name="T9" fmla="*/ 122 h 972"/>
                  <a:gd name="T10" fmla="*/ 121 w 1296"/>
                  <a:gd name="T11" fmla="*/ 972 h 972"/>
                  <a:gd name="T12" fmla="*/ 1296 w 1296"/>
                  <a:gd name="T13" fmla="*/ 850 h 972"/>
                  <a:gd name="T14" fmla="*/ 1175 w 1296"/>
                  <a:gd name="T15" fmla="*/ 0 h 972"/>
                  <a:gd name="T16" fmla="*/ 202 w 1296"/>
                  <a:gd name="T17" fmla="*/ 891 h 972"/>
                  <a:gd name="T18" fmla="*/ 81 w 1296"/>
                  <a:gd name="T19" fmla="*/ 850 h 972"/>
                  <a:gd name="T20" fmla="*/ 122 w 1296"/>
                  <a:gd name="T21" fmla="*/ 729 h 972"/>
                  <a:gd name="T22" fmla="*/ 243 w 1296"/>
                  <a:gd name="T23" fmla="*/ 770 h 972"/>
                  <a:gd name="T24" fmla="*/ 243 w 1296"/>
                  <a:gd name="T25" fmla="*/ 526 h 972"/>
                  <a:gd name="T26" fmla="*/ 122 w 1296"/>
                  <a:gd name="T27" fmla="*/ 567 h 972"/>
                  <a:gd name="T28" fmla="*/ 81 w 1296"/>
                  <a:gd name="T29" fmla="*/ 446 h 972"/>
                  <a:gd name="T30" fmla="*/ 202 w 1296"/>
                  <a:gd name="T31" fmla="*/ 405 h 972"/>
                  <a:gd name="T32" fmla="*/ 243 w 1296"/>
                  <a:gd name="T33" fmla="*/ 526 h 972"/>
                  <a:gd name="T34" fmla="*/ 202 w 1296"/>
                  <a:gd name="T35" fmla="*/ 243 h 972"/>
                  <a:gd name="T36" fmla="*/ 81 w 1296"/>
                  <a:gd name="T37" fmla="*/ 202 h 972"/>
                  <a:gd name="T38" fmla="*/ 122 w 1296"/>
                  <a:gd name="T39" fmla="*/ 81 h 972"/>
                  <a:gd name="T40" fmla="*/ 243 w 1296"/>
                  <a:gd name="T41" fmla="*/ 122 h 972"/>
                  <a:gd name="T42" fmla="*/ 972 w 1296"/>
                  <a:gd name="T43" fmla="*/ 891 h 972"/>
                  <a:gd name="T44" fmla="*/ 324 w 1296"/>
                  <a:gd name="T45" fmla="*/ 81 h 972"/>
                  <a:gd name="T46" fmla="*/ 972 w 1296"/>
                  <a:gd name="T47" fmla="*/ 891 h 972"/>
                  <a:gd name="T48" fmla="*/ 1174 w 1296"/>
                  <a:gd name="T49" fmla="*/ 891 h 972"/>
                  <a:gd name="T50" fmla="*/ 1053 w 1296"/>
                  <a:gd name="T51" fmla="*/ 850 h 972"/>
                  <a:gd name="T52" fmla="*/ 1094 w 1296"/>
                  <a:gd name="T53" fmla="*/ 729 h 972"/>
                  <a:gd name="T54" fmla="*/ 1215 w 1296"/>
                  <a:gd name="T55" fmla="*/ 770 h 972"/>
                  <a:gd name="T56" fmla="*/ 1215 w 1296"/>
                  <a:gd name="T57" fmla="*/ 526 h 972"/>
                  <a:gd name="T58" fmla="*/ 1094 w 1296"/>
                  <a:gd name="T59" fmla="*/ 567 h 972"/>
                  <a:gd name="T60" fmla="*/ 1053 w 1296"/>
                  <a:gd name="T61" fmla="*/ 446 h 972"/>
                  <a:gd name="T62" fmla="*/ 1174 w 1296"/>
                  <a:gd name="T63" fmla="*/ 405 h 972"/>
                  <a:gd name="T64" fmla="*/ 1215 w 1296"/>
                  <a:gd name="T65" fmla="*/ 526 h 972"/>
                  <a:gd name="T66" fmla="*/ 1174 w 1296"/>
                  <a:gd name="T67" fmla="*/ 243 h 972"/>
                  <a:gd name="T68" fmla="*/ 1053 w 1296"/>
                  <a:gd name="T69" fmla="*/ 202 h 972"/>
                  <a:gd name="T70" fmla="*/ 1094 w 1296"/>
                  <a:gd name="T71" fmla="*/ 81 h 972"/>
                  <a:gd name="T72" fmla="*/ 1215 w 1296"/>
                  <a:gd name="T73" fmla="*/ 12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6" h="972">
                    <a:moveTo>
                      <a:pt x="504" y="684"/>
                    </a:moveTo>
                    <a:cubicBezTo>
                      <a:pt x="828" y="522"/>
                      <a:pt x="828" y="522"/>
                      <a:pt x="828" y="522"/>
                    </a:cubicBezTo>
                    <a:cubicBezTo>
                      <a:pt x="858" y="507"/>
                      <a:pt x="858" y="465"/>
                      <a:pt x="828" y="450"/>
                    </a:cubicBezTo>
                    <a:cubicBezTo>
                      <a:pt x="504" y="288"/>
                      <a:pt x="504" y="288"/>
                      <a:pt x="504" y="288"/>
                    </a:cubicBezTo>
                    <a:cubicBezTo>
                      <a:pt x="477" y="274"/>
                      <a:pt x="445" y="294"/>
                      <a:pt x="445" y="324"/>
                    </a:cubicBezTo>
                    <a:cubicBezTo>
                      <a:pt x="445" y="648"/>
                      <a:pt x="445" y="648"/>
                      <a:pt x="445" y="648"/>
                    </a:cubicBezTo>
                    <a:cubicBezTo>
                      <a:pt x="445" y="678"/>
                      <a:pt x="477" y="698"/>
                      <a:pt x="504" y="684"/>
                    </a:cubicBezTo>
                    <a:close/>
                    <a:moveTo>
                      <a:pt x="1175" y="0"/>
                    </a:moveTo>
                    <a:cubicBezTo>
                      <a:pt x="121" y="0"/>
                      <a:pt x="121" y="0"/>
                      <a:pt x="121" y="0"/>
                    </a:cubicBezTo>
                    <a:cubicBezTo>
                      <a:pt x="54" y="0"/>
                      <a:pt x="0" y="55"/>
                      <a:pt x="0" y="122"/>
                    </a:cubicBezTo>
                    <a:cubicBezTo>
                      <a:pt x="0" y="850"/>
                      <a:pt x="0" y="850"/>
                      <a:pt x="0" y="850"/>
                    </a:cubicBezTo>
                    <a:cubicBezTo>
                      <a:pt x="0" y="917"/>
                      <a:pt x="54" y="972"/>
                      <a:pt x="121" y="972"/>
                    </a:cubicBezTo>
                    <a:cubicBezTo>
                      <a:pt x="1175" y="972"/>
                      <a:pt x="1175" y="972"/>
                      <a:pt x="1175" y="972"/>
                    </a:cubicBezTo>
                    <a:cubicBezTo>
                      <a:pt x="1242" y="972"/>
                      <a:pt x="1296" y="917"/>
                      <a:pt x="1296" y="850"/>
                    </a:cubicBezTo>
                    <a:cubicBezTo>
                      <a:pt x="1296" y="122"/>
                      <a:pt x="1296" y="122"/>
                      <a:pt x="1296" y="122"/>
                    </a:cubicBezTo>
                    <a:cubicBezTo>
                      <a:pt x="1296" y="55"/>
                      <a:pt x="1242" y="0"/>
                      <a:pt x="1175" y="0"/>
                    </a:cubicBezTo>
                    <a:close/>
                    <a:moveTo>
                      <a:pt x="243" y="850"/>
                    </a:moveTo>
                    <a:cubicBezTo>
                      <a:pt x="243" y="873"/>
                      <a:pt x="226" y="891"/>
                      <a:pt x="202" y="891"/>
                    </a:cubicBezTo>
                    <a:cubicBezTo>
                      <a:pt x="122" y="891"/>
                      <a:pt x="122" y="891"/>
                      <a:pt x="122" y="891"/>
                    </a:cubicBezTo>
                    <a:cubicBezTo>
                      <a:pt x="99" y="891"/>
                      <a:pt x="81" y="874"/>
                      <a:pt x="81" y="850"/>
                    </a:cubicBezTo>
                    <a:cubicBezTo>
                      <a:pt x="81" y="770"/>
                      <a:pt x="81" y="770"/>
                      <a:pt x="81" y="770"/>
                    </a:cubicBezTo>
                    <a:cubicBezTo>
                      <a:pt x="81" y="747"/>
                      <a:pt x="98" y="729"/>
                      <a:pt x="122" y="729"/>
                    </a:cubicBezTo>
                    <a:cubicBezTo>
                      <a:pt x="202" y="729"/>
                      <a:pt x="202" y="729"/>
                      <a:pt x="202" y="729"/>
                    </a:cubicBezTo>
                    <a:cubicBezTo>
                      <a:pt x="225" y="729"/>
                      <a:pt x="243" y="746"/>
                      <a:pt x="243" y="770"/>
                    </a:cubicBezTo>
                    <a:cubicBezTo>
                      <a:pt x="243" y="850"/>
                      <a:pt x="243" y="850"/>
                      <a:pt x="243" y="850"/>
                    </a:cubicBezTo>
                    <a:close/>
                    <a:moveTo>
                      <a:pt x="243" y="526"/>
                    </a:moveTo>
                    <a:cubicBezTo>
                      <a:pt x="243" y="549"/>
                      <a:pt x="226" y="567"/>
                      <a:pt x="202" y="567"/>
                    </a:cubicBezTo>
                    <a:cubicBezTo>
                      <a:pt x="122" y="567"/>
                      <a:pt x="122" y="567"/>
                      <a:pt x="122" y="567"/>
                    </a:cubicBezTo>
                    <a:cubicBezTo>
                      <a:pt x="99" y="567"/>
                      <a:pt x="81" y="550"/>
                      <a:pt x="81" y="526"/>
                    </a:cubicBezTo>
                    <a:cubicBezTo>
                      <a:pt x="81" y="446"/>
                      <a:pt x="81" y="446"/>
                      <a:pt x="81" y="446"/>
                    </a:cubicBezTo>
                    <a:cubicBezTo>
                      <a:pt x="81" y="423"/>
                      <a:pt x="98" y="405"/>
                      <a:pt x="122" y="405"/>
                    </a:cubicBezTo>
                    <a:cubicBezTo>
                      <a:pt x="202" y="405"/>
                      <a:pt x="202" y="405"/>
                      <a:pt x="202" y="405"/>
                    </a:cubicBezTo>
                    <a:cubicBezTo>
                      <a:pt x="225" y="405"/>
                      <a:pt x="243" y="422"/>
                      <a:pt x="243" y="446"/>
                    </a:cubicBezTo>
                    <a:cubicBezTo>
                      <a:pt x="243" y="526"/>
                      <a:pt x="243" y="526"/>
                      <a:pt x="243" y="526"/>
                    </a:cubicBezTo>
                    <a:close/>
                    <a:moveTo>
                      <a:pt x="243" y="202"/>
                    </a:moveTo>
                    <a:cubicBezTo>
                      <a:pt x="243" y="225"/>
                      <a:pt x="226" y="243"/>
                      <a:pt x="202" y="243"/>
                    </a:cubicBezTo>
                    <a:cubicBezTo>
                      <a:pt x="122" y="243"/>
                      <a:pt x="122" y="243"/>
                      <a:pt x="122" y="243"/>
                    </a:cubicBezTo>
                    <a:cubicBezTo>
                      <a:pt x="99" y="243"/>
                      <a:pt x="81" y="226"/>
                      <a:pt x="81" y="202"/>
                    </a:cubicBezTo>
                    <a:cubicBezTo>
                      <a:pt x="81" y="122"/>
                      <a:pt x="81" y="122"/>
                      <a:pt x="81" y="122"/>
                    </a:cubicBezTo>
                    <a:cubicBezTo>
                      <a:pt x="81" y="99"/>
                      <a:pt x="98" y="81"/>
                      <a:pt x="122" y="81"/>
                    </a:cubicBezTo>
                    <a:cubicBezTo>
                      <a:pt x="202" y="81"/>
                      <a:pt x="202" y="81"/>
                      <a:pt x="202" y="81"/>
                    </a:cubicBezTo>
                    <a:cubicBezTo>
                      <a:pt x="225" y="81"/>
                      <a:pt x="243" y="98"/>
                      <a:pt x="243" y="122"/>
                    </a:cubicBezTo>
                    <a:cubicBezTo>
                      <a:pt x="243" y="202"/>
                      <a:pt x="243" y="202"/>
                      <a:pt x="243" y="202"/>
                    </a:cubicBezTo>
                    <a:close/>
                    <a:moveTo>
                      <a:pt x="972" y="891"/>
                    </a:moveTo>
                    <a:cubicBezTo>
                      <a:pt x="324" y="891"/>
                      <a:pt x="324" y="891"/>
                      <a:pt x="324" y="891"/>
                    </a:cubicBezTo>
                    <a:cubicBezTo>
                      <a:pt x="324" y="81"/>
                      <a:pt x="324" y="81"/>
                      <a:pt x="324" y="81"/>
                    </a:cubicBezTo>
                    <a:cubicBezTo>
                      <a:pt x="972" y="81"/>
                      <a:pt x="972" y="81"/>
                      <a:pt x="972" y="81"/>
                    </a:cubicBezTo>
                    <a:cubicBezTo>
                      <a:pt x="972" y="891"/>
                      <a:pt x="972" y="891"/>
                      <a:pt x="972" y="891"/>
                    </a:cubicBezTo>
                    <a:close/>
                    <a:moveTo>
                      <a:pt x="1215" y="850"/>
                    </a:moveTo>
                    <a:cubicBezTo>
                      <a:pt x="1215" y="873"/>
                      <a:pt x="1198" y="891"/>
                      <a:pt x="1174" y="891"/>
                    </a:cubicBezTo>
                    <a:cubicBezTo>
                      <a:pt x="1094" y="891"/>
                      <a:pt x="1094" y="891"/>
                      <a:pt x="1094" y="891"/>
                    </a:cubicBezTo>
                    <a:cubicBezTo>
                      <a:pt x="1071" y="891"/>
                      <a:pt x="1053" y="874"/>
                      <a:pt x="1053" y="850"/>
                    </a:cubicBezTo>
                    <a:cubicBezTo>
                      <a:pt x="1053" y="770"/>
                      <a:pt x="1053" y="770"/>
                      <a:pt x="1053" y="770"/>
                    </a:cubicBezTo>
                    <a:cubicBezTo>
                      <a:pt x="1053" y="747"/>
                      <a:pt x="1070" y="729"/>
                      <a:pt x="1094" y="729"/>
                    </a:cubicBezTo>
                    <a:cubicBezTo>
                      <a:pt x="1174" y="729"/>
                      <a:pt x="1174" y="729"/>
                      <a:pt x="1174" y="729"/>
                    </a:cubicBezTo>
                    <a:cubicBezTo>
                      <a:pt x="1197" y="729"/>
                      <a:pt x="1215" y="746"/>
                      <a:pt x="1215" y="770"/>
                    </a:cubicBezTo>
                    <a:cubicBezTo>
                      <a:pt x="1215" y="850"/>
                      <a:pt x="1215" y="850"/>
                      <a:pt x="1215" y="850"/>
                    </a:cubicBezTo>
                    <a:close/>
                    <a:moveTo>
                      <a:pt x="1215" y="526"/>
                    </a:moveTo>
                    <a:cubicBezTo>
                      <a:pt x="1215" y="549"/>
                      <a:pt x="1198" y="567"/>
                      <a:pt x="1174" y="567"/>
                    </a:cubicBezTo>
                    <a:cubicBezTo>
                      <a:pt x="1094" y="567"/>
                      <a:pt x="1094" y="567"/>
                      <a:pt x="1094" y="567"/>
                    </a:cubicBezTo>
                    <a:cubicBezTo>
                      <a:pt x="1071" y="567"/>
                      <a:pt x="1053" y="550"/>
                      <a:pt x="1053" y="526"/>
                    </a:cubicBezTo>
                    <a:cubicBezTo>
                      <a:pt x="1053" y="446"/>
                      <a:pt x="1053" y="446"/>
                      <a:pt x="1053" y="446"/>
                    </a:cubicBezTo>
                    <a:cubicBezTo>
                      <a:pt x="1053" y="423"/>
                      <a:pt x="1070" y="405"/>
                      <a:pt x="1094" y="405"/>
                    </a:cubicBezTo>
                    <a:cubicBezTo>
                      <a:pt x="1174" y="405"/>
                      <a:pt x="1174" y="405"/>
                      <a:pt x="1174" y="405"/>
                    </a:cubicBezTo>
                    <a:cubicBezTo>
                      <a:pt x="1197" y="405"/>
                      <a:pt x="1215" y="422"/>
                      <a:pt x="1215" y="446"/>
                    </a:cubicBezTo>
                    <a:cubicBezTo>
                      <a:pt x="1215" y="526"/>
                      <a:pt x="1215" y="526"/>
                      <a:pt x="1215" y="526"/>
                    </a:cubicBezTo>
                    <a:close/>
                    <a:moveTo>
                      <a:pt x="1215" y="202"/>
                    </a:moveTo>
                    <a:cubicBezTo>
                      <a:pt x="1215" y="225"/>
                      <a:pt x="1198" y="243"/>
                      <a:pt x="1174" y="243"/>
                    </a:cubicBezTo>
                    <a:cubicBezTo>
                      <a:pt x="1094" y="243"/>
                      <a:pt x="1094" y="243"/>
                      <a:pt x="1094" y="243"/>
                    </a:cubicBezTo>
                    <a:cubicBezTo>
                      <a:pt x="1071" y="243"/>
                      <a:pt x="1053" y="226"/>
                      <a:pt x="1053" y="202"/>
                    </a:cubicBezTo>
                    <a:cubicBezTo>
                      <a:pt x="1053" y="122"/>
                      <a:pt x="1053" y="122"/>
                      <a:pt x="1053" y="122"/>
                    </a:cubicBezTo>
                    <a:cubicBezTo>
                      <a:pt x="1053" y="99"/>
                      <a:pt x="1070" y="81"/>
                      <a:pt x="1094" y="81"/>
                    </a:cubicBezTo>
                    <a:cubicBezTo>
                      <a:pt x="1174" y="81"/>
                      <a:pt x="1174" y="81"/>
                      <a:pt x="1174" y="81"/>
                    </a:cubicBezTo>
                    <a:cubicBezTo>
                      <a:pt x="1197" y="81"/>
                      <a:pt x="1215" y="98"/>
                      <a:pt x="1215" y="122"/>
                    </a:cubicBezTo>
                    <a:cubicBezTo>
                      <a:pt x="1215" y="202"/>
                      <a:pt x="1215" y="202"/>
                      <a:pt x="1215" y="202"/>
                    </a:cubicBezTo>
                    <a:close/>
                  </a:path>
                </a:pathLst>
              </a:custGeom>
              <a:solidFill>
                <a:schemeClr val="bg1"/>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786788" y="1397429"/>
            <a:ext cx="7570425" cy="2453798"/>
            <a:chOff x="1049050" y="2313863"/>
            <a:chExt cx="10093900" cy="3271730"/>
          </a:xfrm>
        </p:grpSpPr>
        <p:sp>
          <p:nvSpPr>
            <p:cNvPr id="13" name="文本框 68"/>
            <p:cNvSpPr txBox="1"/>
            <p:nvPr/>
          </p:nvSpPr>
          <p:spPr>
            <a:xfrm>
              <a:off x="1049050" y="2313863"/>
              <a:ext cx="2963331" cy="214664"/>
            </a:xfrm>
            <a:prstGeom prst="rect">
              <a:avLst/>
            </a:prstGeom>
            <a:noFill/>
            <a:ln>
              <a:noFill/>
            </a:ln>
          </p:spPr>
          <p:txBody>
            <a:bodyPr wrap="none" lIns="0" tIns="0" rIns="0" bIns="0" anchor="t" anchorCtr="0">
              <a:normAutofit fontScale="92500" lnSpcReduction="10000"/>
            </a:bodyPr>
            <a:lstStyle/>
            <a:p>
              <a:pPr marL="0" marR="0" lvl="0" indent="0" algn="r" rtl="0">
                <a:buSzPct val="25000"/>
                <a:buNone/>
              </a:pPr>
              <a:r>
                <a:rPr lang="zh-CN" altLang="en-US" sz="1200" b="1" i="0" u="none" strike="noStrike" cap="none" baseline="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4" name="文本框 69"/>
            <p:cNvSpPr txBox="1"/>
            <p:nvPr/>
          </p:nvSpPr>
          <p:spPr>
            <a:xfrm>
              <a:off x="1049050" y="2590226"/>
              <a:ext cx="2963331" cy="378263"/>
            </a:xfrm>
            <a:prstGeom prst="rect">
              <a:avLst/>
            </a:prstGeom>
            <a:noFill/>
            <a:ln>
              <a:noFill/>
            </a:ln>
          </p:spPr>
          <p:txBody>
            <a:bodyPr wrap="square" lIns="0" tIns="0" rIns="0" bIns="0" anchor="t" anchorCtr="0">
              <a:noAutofit/>
            </a:bodyPr>
            <a:lstStyle/>
            <a:p>
              <a:pPr marL="0" marR="0" lvl="0" indent="0" algn="r"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5" name="文本框 70"/>
            <p:cNvSpPr txBox="1"/>
            <p:nvPr/>
          </p:nvSpPr>
          <p:spPr>
            <a:xfrm>
              <a:off x="1049050" y="4930965"/>
              <a:ext cx="2963331" cy="214664"/>
            </a:xfrm>
            <a:prstGeom prst="rect">
              <a:avLst/>
            </a:prstGeom>
            <a:noFill/>
            <a:ln>
              <a:noFill/>
            </a:ln>
          </p:spPr>
          <p:txBody>
            <a:bodyPr wrap="none" lIns="0" tIns="0" rIns="0" bIns="0" anchor="t" anchorCtr="0">
              <a:normAutofit fontScale="92500" lnSpcReduction="10000"/>
            </a:bodyPr>
            <a:lstStyle/>
            <a:p>
              <a:pPr marL="0" marR="0" lvl="0" indent="0" algn="r" rtl="0">
                <a:buSzPct val="25000"/>
                <a:buNone/>
              </a:pPr>
              <a:r>
                <a:rPr lang="zh-CN" altLang="en-US" sz="1200" b="1" i="0" u="none" strike="noStrike" cap="none" baseline="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6" name="文本框 71"/>
            <p:cNvSpPr txBox="1"/>
            <p:nvPr/>
          </p:nvSpPr>
          <p:spPr>
            <a:xfrm>
              <a:off x="1049050" y="5207330"/>
              <a:ext cx="2963331" cy="378263"/>
            </a:xfrm>
            <a:prstGeom prst="rect">
              <a:avLst/>
            </a:prstGeom>
            <a:noFill/>
            <a:ln>
              <a:noFill/>
            </a:ln>
          </p:spPr>
          <p:txBody>
            <a:bodyPr wrap="square" lIns="0" tIns="0" rIns="0" bIns="0" anchor="t" anchorCtr="0">
              <a:noAutofit/>
            </a:bodyPr>
            <a:lstStyle/>
            <a:p>
              <a:pPr marL="0" marR="0" lvl="0" indent="0" algn="r"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7" name="文本框 72"/>
            <p:cNvSpPr txBox="1"/>
            <p:nvPr/>
          </p:nvSpPr>
          <p:spPr>
            <a:xfrm>
              <a:off x="1049050" y="3616372"/>
              <a:ext cx="2353362" cy="214664"/>
            </a:xfrm>
            <a:prstGeom prst="rect">
              <a:avLst/>
            </a:prstGeom>
            <a:noFill/>
            <a:ln>
              <a:noFill/>
            </a:ln>
          </p:spPr>
          <p:txBody>
            <a:bodyPr wrap="none" lIns="0" tIns="0" rIns="0" bIns="0" anchor="t" anchorCtr="0">
              <a:normAutofit fontScale="92500" lnSpcReduction="10000"/>
            </a:bodyPr>
            <a:lstStyle/>
            <a:p>
              <a:pPr marL="0" marR="0" lvl="0" indent="0" algn="r" rtl="0">
                <a:buSzPct val="25000"/>
                <a:buNone/>
              </a:pPr>
              <a:r>
                <a:rPr lang="zh-CN" altLang="en-US" sz="1200" b="1" i="0" u="none" strike="noStrike" cap="none" baseline="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8" name="文本框 73"/>
            <p:cNvSpPr txBox="1"/>
            <p:nvPr/>
          </p:nvSpPr>
          <p:spPr>
            <a:xfrm>
              <a:off x="1049050" y="3892735"/>
              <a:ext cx="2353362" cy="378263"/>
            </a:xfrm>
            <a:prstGeom prst="rect">
              <a:avLst/>
            </a:prstGeom>
            <a:noFill/>
            <a:ln>
              <a:noFill/>
            </a:ln>
          </p:spPr>
          <p:txBody>
            <a:bodyPr wrap="square" lIns="0" tIns="0" rIns="0" bIns="0" anchor="t" anchorCtr="0">
              <a:noAutofit/>
            </a:bodyPr>
            <a:lstStyle/>
            <a:p>
              <a:pPr marL="0" marR="0" lvl="0" indent="0" algn="r"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9" name="文本框 74"/>
            <p:cNvSpPr txBox="1"/>
            <p:nvPr/>
          </p:nvSpPr>
          <p:spPr>
            <a:xfrm>
              <a:off x="8179619" y="2313863"/>
              <a:ext cx="2963331" cy="214664"/>
            </a:xfrm>
            <a:prstGeom prst="rect">
              <a:avLst/>
            </a:prstGeom>
            <a:noFill/>
            <a:ln>
              <a:noFill/>
            </a:ln>
          </p:spPr>
          <p:txBody>
            <a:bodyPr wrap="none" lIns="0" tIns="0" rIns="0" bIns="0" anchor="t" anchorCtr="0">
              <a:normAutofit fontScale="92500" lnSpcReduction="10000"/>
            </a:bodyPr>
            <a:lstStyle/>
            <a:p>
              <a:pPr marL="0" marR="0" lvl="0" indent="0" algn="l" rtl="0">
                <a:buSzPct val="25000"/>
                <a:buNone/>
              </a:pPr>
              <a:r>
                <a:rPr lang="zh-CN" altLang="en-US" sz="1200" b="1" i="0" u="none" strike="noStrike" cap="none" baseline="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0" name="文本框 75"/>
            <p:cNvSpPr txBox="1"/>
            <p:nvPr/>
          </p:nvSpPr>
          <p:spPr>
            <a:xfrm>
              <a:off x="8179619" y="2590226"/>
              <a:ext cx="2963331" cy="378263"/>
            </a:xfrm>
            <a:prstGeom prst="rect">
              <a:avLst/>
            </a:prstGeom>
            <a:noFill/>
            <a:ln>
              <a:noFill/>
            </a:ln>
          </p:spPr>
          <p:txBody>
            <a:bodyPr wrap="square" lIns="0" tIns="0" rIns="0" bIns="0" anchor="t" anchorCtr="0">
              <a:noAutofit/>
            </a:bodyPr>
            <a:lstStyle/>
            <a:p>
              <a:pPr marL="0" marR="0" lvl="0" indent="0" algn="l"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1" name="文本框 76"/>
            <p:cNvSpPr txBox="1"/>
            <p:nvPr/>
          </p:nvSpPr>
          <p:spPr>
            <a:xfrm>
              <a:off x="8179619" y="4930965"/>
              <a:ext cx="2963331" cy="214664"/>
            </a:xfrm>
            <a:prstGeom prst="rect">
              <a:avLst/>
            </a:prstGeom>
            <a:noFill/>
            <a:ln>
              <a:noFill/>
            </a:ln>
          </p:spPr>
          <p:txBody>
            <a:bodyPr wrap="none" lIns="0" tIns="0" rIns="0" bIns="0" anchor="t" anchorCtr="0">
              <a:normAutofit fontScale="92500" lnSpcReduction="10000"/>
            </a:bodyPr>
            <a:lstStyle/>
            <a:p>
              <a:pPr marL="0" marR="0" lvl="0" indent="0" algn="l" rtl="0">
                <a:buSzPct val="25000"/>
                <a:buNone/>
              </a:pPr>
              <a:r>
                <a:rPr lang="zh-CN" altLang="en-US" sz="1200" b="1" i="0" u="none" strike="noStrike" cap="none" baseline="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2" name="文本框 77"/>
            <p:cNvSpPr txBox="1"/>
            <p:nvPr/>
          </p:nvSpPr>
          <p:spPr>
            <a:xfrm>
              <a:off x="8179619" y="5207330"/>
              <a:ext cx="2963331" cy="378263"/>
            </a:xfrm>
            <a:prstGeom prst="rect">
              <a:avLst/>
            </a:prstGeom>
            <a:noFill/>
            <a:ln>
              <a:noFill/>
            </a:ln>
          </p:spPr>
          <p:txBody>
            <a:bodyPr wrap="square" lIns="0" tIns="0" rIns="0" bIns="0" anchor="t" anchorCtr="0">
              <a:noAutofit/>
            </a:bodyPr>
            <a:lstStyle/>
            <a:p>
              <a:pPr marL="0" marR="0" lvl="0" indent="0" algn="l"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3" name="文本框 78"/>
            <p:cNvSpPr txBox="1"/>
            <p:nvPr/>
          </p:nvSpPr>
          <p:spPr>
            <a:xfrm>
              <a:off x="8789585" y="3616372"/>
              <a:ext cx="2353362" cy="214664"/>
            </a:xfrm>
            <a:prstGeom prst="rect">
              <a:avLst/>
            </a:prstGeom>
            <a:noFill/>
            <a:ln>
              <a:noFill/>
            </a:ln>
          </p:spPr>
          <p:txBody>
            <a:bodyPr wrap="none" lIns="0" tIns="0" rIns="0" bIns="0" anchor="t" anchorCtr="0">
              <a:normAutofit fontScale="92500" lnSpcReduction="10000"/>
            </a:bodyPr>
            <a:lstStyle/>
            <a:p>
              <a:pPr marL="0" marR="0" lvl="0" indent="0" algn="l" rtl="0">
                <a:buSzPct val="25000"/>
                <a:buNone/>
              </a:pPr>
              <a:r>
                <a:rPr lang="zh-CN" altLang="en-US" sz="1200" b="1" i="0" u="none" strike="noStrike" cap="none" baseline="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文本框 79"/>
            <p:cNvSpPr txBox="1"/>
            <p:nvPr/>
          </p:nvSpPr>
          <p:spPr>
            <a:xfrm>
              <a:off x="8789585" y="3892735"/>
              <a:ext cx="2353362" cy="378263"/>
            </a:xfrm>
            <a:prstGeom prst="rect">
              <a:avLst/>
            </a:prstGeom>
            <a:noFill/>
            <a:ln>
              <a:noFill/>
            </a:ln>
          </p:spPr>
          <p:txBody>
            <a:bodyPr wrap="square" lIns="0" tIns="0" rIns="0" bIns="0" anchor="t" anchorCtr="0">
              <a:noAutofit/>
            </a:bodyPr>
            <a:lstStyle/>
            <a:p>
              <a:pPr marL="0" marR="0" lvl="0" indent="0" algn="l" rtl="0">
                <a:lnSpc>
                  <a:spcPct val="120000"/>
                </a:lnSpc>
                <a:buSzPct val="25000"/>
                <a:buNone/>
              </a:pP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br>
              <a:r>
                <a:rPr lang="zh-CN" altLang="en-US" sz="800" b="0" i="0" u="none" strike="noStrike" cap="none" baseline="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 calcmode="lin" valueType="num">
                                      <p:cBhvr>
                                        <p:cTn id="9" dur="1000" fill="hold"/>
                                        <p:tgtEl>
                                          <p:spTgt spid="50"/>
                                        </p:tgtEl>
                                        <p:attrNameLst>
                                          <p:attrName>style.rotation</p:attrName>
                                        </p:attrNameLst>
                                      </p:cBhvr>
                                      <p:tavLst>
                                        <p:tav tm="0">
                                          <p:val>
                                            <p:fltVal val="90"/>
                                          </p:val>
                                        </p:tav>
                                        <p:tav tm="100000">
                                          <p:val>
                                            <p:fltVal val="0"/>
                                          </p:val>
                                        </p:tav>
                                      </p:tavLst>
                                    </p:anim>
                                    <p:animEffect transition="in" filter="fade">
                                      <p:cBhvr>
                                        <p:cTn id="10" dur="1000"/>
                                        <p:tgtEl>
                                          <p:spTgt spid="50"/>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1468064" y="2849167"/>
            <a:ext cx="952371" cy="953691"/>
            <a:chOff x="0" y="0"/>
            <a:chExt cx="1080120" cy="1080120"/>
          </a:xfrm>
        </p:grpSpPr>
        <p:grpSp>
          <p:nvGrpSpPr>
            <p:cNvPr id="3" name="Group 6"/>
            <p:cNvGrpSpPr/>
            <p:nvPr/>
          </p:nvGrpSpPr>
          <p:grpSpPr bwMode="auto">
            <a:xfrm>
              <a:off x="0" y="0"/>
              <a:ext cx="1080120" cy="1080120"/>
              <a:chOff x="0" y="0"/>
              <a:chExt cx="1080120" cy="1080120"/>
            </a:xfrm>
          </p:grpSpPr>
          <p:sp>
            <p:nvSpPr>
              <p:cNvPr id="5" name="椭圆 6"/>
              <p:cNvSpPr>
                <a:spLocks noChangeArrowheads="1"/>
              </p:cNvSpPr>
              <p:nvPr/>
            </p:nvSpPr>
            <p:spPr bwMode="auto">
              <a:xfrm>
                <a:off x="0" y="0"/>
                <a:ext cx="1080120" cy="1080120"/>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 name="椭圆 5"/>
              <p:cNvSpPr>
                <a:spLocks noChangeArrowheads="1"/>
              </p:cNvSpPr>
              <p:nvPr/>
            </p:nvSpPr>
            <p:spPr bwMode="auto">
              <a:xfrm>
                <a:off x="72008" y="72008"/>
                <a:ext cx="936104" cy="936104"/>
              </a:xfrm>
              <a:prstGeom prst="ellipse">
                <a:avLst/>
              </a:prstGeom>
              <a:solidFill>
                <a:srgbClr val="FFFFFF"/>
              </a:solidFill>
              <a:ln w="19050">
                <a:solidFill>
                  <a:schemeClr val="accent1"/>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4" name="文本框 10"/>
            <p:cNvSpPr>
              <a:spLocks noChangeArrowheads="1"/>
            </p:cNvSpPr>
            <p:nvPr/>
          </p:nvSpPr>
          <p:spPr bwMode="auto">
            <a:xfrm>
              <a:off x="157968" y="157769"/>
              <a:ext cx="791205" cy="8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任务</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总结</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Group 10"/>
          <p:cNvGrpSpPr/>
          <p:nvPr/>
        </p:nvGrpSpPr>
        <p:grpSpPr bwMode="auto">
          <a:xfrm>
            <a:off x="2451387" y="1581150"/>
            <a:ext cx="1305940" cy="1306116"/>
            <a:chOff x="0" y="0"/>
            <a:chExt cx="1080120" cy="1080120"/>
          </a:xfrm>
        </p:grpSpPr>
        <p:grpSp>
          <p:nvGrpSpPr>
            <p:cNvPr id="8" name="Group 11"/>
            <p:cNvGrpSpPr/>
            <p:nvPr/>
          </p:nvGrpSpPr>
          <p:grpSpPr bwMode="auto">
            <a:xfrm>
              <a:off x="0" y="0"/>
              <a:ext cx="1080120" cy="1080120"/>
              <a:chOff x="0" y="0"/>
              <a:chExt cx="1080120" cy="1080120"/>
            </a:xfrm>
          </p:grpSpPr>
          <p:sp>
            <p:nvSpPr>
              <p:cNvPr id="10" name="椭圆 27"/>
              <p:cNvSpPr>
                <a:spLocks noChangeArrowheads="1"/>
              </p:cNvSpPr>
              <p:nvPr/>
            </p:nvSpPr>
            <p:spPr bwMode="auto">
              <a:xfrm>
                <a:off x="0" y="0"/>
                <a:ext cx="1080120" cy="1080120"/>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椭圆 28"/>
              <p:cNvSpPr>
                <a:spLocks noChangeArrowheads="1"/>
              </p:cNvSpPr>
              <p:nvPr/>
            </p:nvSpPr>
            <p:spPr bwMode="auto">
              <a:xfrm>
                <a:off x="72008" y="72008"/>
                <a:ext cx="936104" cy="936104"/>
              </a:xfrm>
              <a:prstGeom prst="ellipse">
                <a:avLst/>
              </a:prstGeom>
              <a:solidFill>
                <a:schemeClr val="bg1"/>
              </a:solidFill>
              <a:ln w="19050">
                <a:solidFill>
                  <a:schemeClr val="accent2"/>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9" name="文本框 26"/>
            <p:cNvSpPr>
              <a:spLocks noChangeArrowheads="1"/>
            </p:cNvSpPr>
            <p:nvPr/>
          </p:nvSpPr>
          <p:spPr bwMode="auto">
            <a:xfrm>
              <a:off x="251562" y="257157"/>
              <a:ext cx="576995" cy="58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值得</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肯定</a:t>
              </a:r>
            </a:p>
          </p:txBody>
        </p:sp>
      </p:grpSp>
      <p:grpSp>
        <p:nvGrpSpPr>
          <p:cNvPr id="12" name="Group 15"/>
          <p:cNvGrpSpPr/>
          <p:nvPr/>
        </p:nvGrpSpPr>
        <p:grpSpPr bwMode="auto">
          <a:xfrm>
            <a:off x="4179941" y="2849167"/>
            <a:ext cx="1170227" cy="1170384"/>
            <a:chOff x="0" y="0"/>
            <a:chExt cx="1080120" cy="1080120"/>
          </a:xfrm>
        </p:grpSpPr>
        <p:grpSp>
          <p:nvGrpSpPr>
            <p:cNvPr id="13" name="Group 16"/>
            <p:cNvGrpSpPr/>
            <p:nvPr/>
          </p:nvGrpSpPr>
          <p:grpSpPr bwMode="auto">
            <a:xfrm>
              <a:off x="0" y="0"/>
              <a:ext cx="1080120" cy="1080120"/>
              <a:chOff x="0" y="0"/>
              <a:chExt cx="1080120" cy="1080120"/>
            </a:xfrm>
          </p:grpSpPr>
          <p:sp>
            <p:nvSpPr>
              <p:cNvPr id="15" name="椭圆 32"/>
              <p:cNvSpPr>
                <a:spLocks noChangeArrowheads="1"/>
              </p:cNvSpPr>
              <p:nvPr/>
            </p:nvSpPr>
            <p:spPr bwMode="auto">
              <a:xfrm>
                <a:off x="0" y="0"/>
                <a:ext cx="1080120" cy="1080120"/>
              </a:xfrm>
              <a:prstGeom prst="ellipse">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椭圆 33"/>
              <p:cNvSpPr>
                <a:spLocks noChangeArrowheads="1"/>
              </p:cNvSpPr>
              <p:nvPr/>
            </p:nvSpPr>
            <p:spPr bwMode="auto">
              <a:xfrm>
                <a:off x="72008" y="72008"/>
                <a:ext cx="936104" cy="936104"/>
              </a:xfrm>
              <a:prstGeom prst="ellipse">
                <a:avLst/>
              </a:prstGeom>
              <a:solidFill>
                <a:schemeClr val="bg1"/>
              </a:solidFill>
              <a:ln w="19050">
                <a:solidFill>
                  <a:schemeClr val="accent4"/>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4" name="文本框 31"/>
            <p:cNvSpPr>
              <a:spLocks noChangeArrowheads="1"/>
            </p:cNvSpPr>
            <p:nvPr/>
          </p:nvSpPr>
          <p:spPr bwMode="auto">
            <a:xfrm>
              <a:off x="218104" y="213414"/>
              <a:ext cx="643910" cy="65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有待</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改进</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20"/>
          <p:cNvGrpSpPr/>
          <p:nvPr/>
        </p:nvGrpSpPr>
        <p:grpSpPr bwMode="auto">
          <a:xfrm>
            <a:off x="5550166" y="1009651"/>
            <a:ext cx="1715459" cy="1714500"/>
            <a:chOff x="0" y="0"/>
            <a:chExt cx="1080120" cy="1080120"/>
          </a:xfrm>
        </p:grpSpPr>
        <p:grpSp>
          <p:nvGrpSpPr>
            <p:cNvPr id="18" name="Group 21"/>
            <p:cNvGrpSpPr/>
            <p:nvPr/>
          </p:nvGrpSpPr>
          <p:grpSpPr bwMode="auto">
            <a:xfrm>
              <a:off x="0" y="0"/>
              <a:ext cx="1080120" cy="1080120"/>
              <a:chOff x="0" y="0"/>
              <a:chExt cx="1080120" cy="1080120"/>
            </a:xfrm>
          </p:grpSpPr>
          <p:sp>
            <p:nvSpPr>
              <p:cNvPr id="20" name="椭圆 38"/>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1" name="椭圆 39"/>
              <p:cNvSpPr>
                <a:spLocks noChangeArrowheads="1"/>
              </p:cNvSpPr>
              <p:nvPr/>
            </p:nvSpPr>
            <p:spPr bwMode="auto">
              <a:xfrm>
                <a:off x="72008" y="72008"/>
                <a:ext cx="936104" cy="936104"/>
              </a:xfrm>
              <a:prstGeom prst="ellipse">
                <a:avLst/>
              </a:prstGeom>
              <a:solidFill>
                <a:schemeClr val="bg1"/>
              </a:solidFill>
              <a:ln w="19050">
                <a:solidFill>
                  <a:schemeClr val="accent3"/>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9" name="文本框 37"/>
            <p:cNvSpPr>
              <a:spLocks noChangeArrowheads="1"/>
            </p:cNvSpPr>
            <p:nvPr/>
          </p:nvSpPr>
          <p:spPr bwMode="auto">
            <a:xfrm>
              <a:off x="158943" y="414093"/>
              <a:ext cx="762234" cy="2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拓展任务</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22" name="直接连接符 13"/>
          <p:cNvCxnSpPr>
            <a:cxnSpLocks noChangeShapeType="1"/>
            <a:stCxn id="5" idx="7"/>
            <a:endCxn id="10" idx="3"/>
          </p:cNvCxnSpPr>
          <p:nvPr/>
        </p:nvCxnSpPr>
        <p:spPr bwMode="auto">
          <a:xfrm flipV="1">
            <a:off x="2281150" y="2695576"/>
            <a:ext cx="360711" cy="292894"/>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23" name="直接连接符 17"/>
          <p:cNvSpPr>
            <a:spLocks noChangeShapeType="1"/>
          </p:cNvSpPr>
          <p:nvPr/>
        </p:nvSpPr>
        <p:spPr bwMode="auto">
          <a:xfrm>
            <a:off x="3670421" y="2530079"/>
            <a:ext cx="680946" cy="490538"/>
          </a:xfrm>
          <a:prstGeom prst="line">
            <a:avLst/>
          </a:prstGeom>
          <a:noFill/>
          <a:ln w="28575">
            <a:solidFill>
              <a:srgbClr val="D8D8D8"/>
            </a:solidFill>
            <a:round/>
          </a:ln>
          <a:extLst>
            <a:ext uri="{909E8E84-426E-40DD-AFC4-6F175D3DCCD1}">
              <a14:hiddenFill xmlns:a14="http://schemas.microsoft.com/office/drawing/2010/main">
                <a:noFill/>
              </a14:hiddenFill>
            </a:ext>
          </a:extLst>
        </p:spPr>
        <p:txBody>
          <a:bodyPr lIns="68568" tIns="34284" rIns="68568" bIns="34284"/>
          <a:lstStyle/>
          <a:p>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4" name="直接连接符 20"/>
          <p:cNvCxnSpPr>
            <a:cxnSpLocks noChangeShapeType="1"/>
            <a:stCxn id="15" idx="7"/>
            <a:endCxn id="20" idx="3"/>
          </p:cNvCxnSpPr>
          <p:nvPr/>
        </p:nvCxnSpPr>
        <p:spPr bwMode="auto">
          <a:xfrm flipV="1">
            <a:off x="5177549" y="2472929"/>
            <a:ext cx="623803" cy="548878"/>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5" name="直接连接符 23"/>
          <p:cNvCxnSpPr>
            <a:cxnSpLocks noChangeShapeType="1"/>
            <a:stCxn id="34" idx="5"/>
            <a:endCxn id="5" idx="1"/>
          </p:cNvCxnSpPr>
          <p:nvPr/>
        </p:nvCxnSpPr>
        <p:spPr bwMode="auto">
          <a:xfrm>
            <a:off x="1308542" y="2775348"/>
            <a:ext cx="298807" cy="213121"/>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6" name="直接连接符 43"/>
          <p:cNvCxnSpPr>
            <a:cxnSpLocks noChangeShapeType="1"/>
            <a:stCxn id="35" idx="7"/>
            <a:endCxn id="15" idx="3"/>
          </p:cNvCxnSpPr>
          <p:nvPr/>
        </p:nvCxnSpPr>
        <p:spPr bwMode="auto">
          <a:xfrm flipV="1">
            <a:off x="4050181" y="3848101"/>
            <a:ext cx="301187" cy="278606"/>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7" name="直接连接符 72"/>
          <p:cNvCxnSpPr>
            <a:cxnSpLocks noChangeShapeType="1"/>
            <a:stCxn id="20" idx="6"/>
            <a:endCxn id="36" idx="1"/>
          </p:cNvCxnSpPr>
          <p:nvPr/>
        </p:nvCxnSpPr>
        <p:spPr bwMode="auto">
          <a:xfrm>
            <a:off x="7265625" y="1866901"/>
            <a:ext cx="417853" cy="280987"/>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34" name="椭圆 56"/>
          <p:cNvSpPr>
            <a:spLocks noChangeArrowheads="1"/>
          </p:cNvSpPr>
          <p:nvPr/>
        </p:nvSpPr>
        <p:spPr bwMode="auto">
          <a:xfrm rot="21019160">
            <a:off x="959735" y="2472928"/>
            <a:ext cx="384519" cy="383382"/>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5" name="椭圆 58"/>
          <p:cNvSpPr>
            <a:spLocks noChangeArrowheads="1"/>
          </p:cNvSpPr>
          <p:nvPr/>
        </p:nvSpPr>
        <p:spPr bwMode="auto">
          <a:xfrm>
            <a:off x="3628756" y="4054079"/>
            <a:ext cx="492852" cy="494109"/>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6" name="椭圆 70"/>
          <p:cNvSpPr>
            <a:spLocks noChangeArrowheads="1"/>
          </p:cNvSpPr>
          <p:nvPr/>
        </p:nvSpPr>
        <p:spPr bwMode="auto">
          <a:xfrm>
            <a:off x="7600145" y="2064544"/>
            <a:ext cx="570232" cy="570310"/>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50"/>
                                        <p:tgtEl>
                                          <p:spTgt spid="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650"/>
                                        <p:tgtEl>
                                          <p:spTgt spid="2"/>
                                        </p:tgtEl>
                                      </p:cBhvr>
                                    </p:animEffect>
                                  </p:childTnLst>
                                </p:cTn>
                              </p:par>
                            </p:childTnLst>
                          </p:cTn>
                        </p:par>
                        <p:par>
                          <p:cTn id="16" fill="hold">
                            <p:stCondLst>
                              <p:cond delay="165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35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450"/>
                                        <p:tgtEl>
                                          <p:spTgt spid="23"/>
                                        </p:tgtEl>
                                      </p:cBhvr>
                                    </p:animEffect>
                                  </p:childTnLst>
                                </p:cTn>
                              </p:par>
                            </p:childTnLst>
                          </p:cTn>
                        </p:par>
                        <p:par>
                          <p:cTn id="28" fill="hold">
                            <p:stCondLst>
                              <p:cond delay="32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650"/>
                                        <p:tgtEl>
                                          <p:spTgt spid="12"/>
                                        </p:tgtEl>
                                      </p:cBhvr>
                                    </p:animEffect>
                                  </p:childTnLst>
                                </p:cTn>
                              </p:par>
                            </p:childTnLst>
                          </p:cTn>
                        </p:par>
                        <p:par>
                          <p:cTn id="32" fill="hold">
                            <p:stCondLst>
                              <p:cond delay="385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450"/>
                                        <p:tgtEl>
                                          <p:spTgt spid="24"/>
                                        </p:tgtEl>
                                      </p:cBhvr>
                                    </p:animEffect>
                                  </p:childTnLst>
                                </p:cTn>
                              </p:par>
                              <p:par>
                                <p:cTn id="36" presetID="22" presetClass="entr" presetSubtype="2"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right)">
                                      <p:cBhvr>
                                        <p:cTn id="38" dur="400"/>
                                        <p:tgtEl>
                                          <p:spTgt spid="26"/>
                                        </p:tgtEl>
                                      </p:cBhvr>
                                    </p:animEffect>
                                  </p:childTnLst>
                                </p:cTn>
                              </p:par>
                            </p:childTnLst>
                          </p:cTn>
                        </p:par>
                        <p:par>
                          <p:cTn id="39" fill="hold">
                            <p:stCondLst>
                              <p:cond delay="43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750"/>
                                        <p:tgtEl>
                                          <p:spTgt spid="1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right)">
                                      <p:cBhvr>
                                        <p:cTn id="45" dur="400"/>
                                        <p:tgtEl>
                                          <p:spTgt spid="35"/>
                                        </p:tgtEl>
                                      </p:cBhvr>
                                    </p:animEffect>
                                  </p:childTnLst>
                                </p:cTn>
                              </p:par>
                            </p:childTnLst>
                          </p:cTn>
                        </p:par>
                        <p:par>
                          <p:cTn id="46" fill="hold">
                            <p:stCondLst>
                              <p:cond delay="505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350"/>
                                        <p:tgtEl>
                                          <p:spTgt spid="27"/>
                                        </p:tgtEl>
                                      </p:cBhvr>
                                    </p:animEffect>
                                  </p:childTnLst>
                                </p:cTn>
                              </p:par>
                            </p:childTnLst>
                          </p:cTn>
                        </p:par>
                        <p:par>
                          <p:cTn id="50" fill="hold">
                            <p:stCondLst>
                              <p:cond delay="5400"/>
                            </p:stCondLst>
                            <p:childTnLst>
                              <p:par>
                                <p:cTn id="51" presetID="22" presetClass="entr" presetSubtype="8"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400"/>
                                        <p:tgtEl>
                                          <p:spTgt spid="36"/>
                                        </p:tgtEl>
                                      </p:cBhvr>
                                    </p:animEffect>
                                  </p:childTnLst>
                                </p:cTn>
                              </p:par>
                            </p:childTnLst>
                          </p:cTn>
                        </p:par>
                        <p:par>
                          <p:cTn id="54" fill="hold">
                            <p:stCondLst>
                              <p:cond delay="5800"/>
                            </p:stCondLst>
                            <p:childTnLst>
                              <p:par>
                                <p:cTn id="55" presetID="26" presetClass="emph" presetSubtype="0" fill="hold" nodeType="afterEffect">
                                  <p:stCondLst>
                                    <p:cond delay="0"/>
                                  </p:stCondLst>
                                  <p:childTnLst>
                                    <p:animEffect>
                                      <p:cBhvr>
                                        <p:cTn id="56" dur="500" tmFilter="0, 0; .2, .5; .8, .5; 1, 0"/>
                                        <p:tgtEl>
                                          <p:spTgt spid="2"/>
                                        </p:tgtEl>
                                      </p:cBhvr>
                                    </p:animEffect>
                                    <p:animScale>
                                      <p:cBhvr>
                                        <p:cTn id="57" dur="250" autoRev="1" fill="hold"/>
                                        <p:tgtEl>
                                          <p:spTgt spid="2"/>
                                        </p:tgtEl>
                                      </p:cBhvr>
                                      <p:by x="105000" y="105000"/>
                                    </p:animScale>
                                  </p:childTnLst>
                                </p:cTn>
                              </p:par>
                              <p:par>
                                <p:cTn id="58" presetID="26" presetClass="emph" presetSubtype="0" fill="hold" nodeType="withEffect">
                                  <p:stCondLst>
                                    <p:cond delay="500"/>
                                  </p:stCondLst>
                                  <p:childTnLst>
                                    <p:animEffect>
                                      <p:cBhvr>
                                        <p:cTn id="59" dur="500" tmFilter="0, 0; .2, .5; .8, .5; 1, 0"/>
                                        <p:tgtEl>
                                          <p:spTgt spid="7"/>
                                        </p:tgtEl>
                                      </p:cBhvr>
                                    </p:animEffect>
                                    <p:animScale>
                                      <p:cBhvr>
                                        <p:cTn id="60" dur="250" autoRev="1" fill="hold"/>
                                        <p:tgtEl>
                                          <p:spTgt spid="7"/>
                                        </p:tgtEl>
                                      </p:cBhvr>
                                      <p:by x="105000" y="105000"/>
                                    </p:animScale>
                                  </p:childTnLst>
                                </p:cTn>
                              </p:par>
                              <p:par>
                                <p:cTn id="61" presetID="26" presetClass="emph" presetSubtype="0" fill="hold" nodeType="withEffect">
                                  <p:stCondLst>
                                    <p:cond delay="250"/>
                                  </p:stCondLst>
                                  <p:childTnLst>
                                    <p:animEffect>
                                      <p:cBhvr>
                                        <p:cTn id="62" dur="500" tmFilter="0, 0; .2, .5; .8, .5; 1, 0"/>
                                        <p:tgtEl>
                                          <p:spTgt spid="12"/>
                                        </p:tgtEl>
                                      </p:cBhvr>
                                    </p:animEffect>
                                    <p:animScale>
                                      <p:cBhvr>
                                        <p:cTn id="63" dur="250" autoRev="1" fill="hold"/>
                                        <p:tgtEl>
                                          <p:spTgt spid="12"/>
                                        </p:tgtEl>
                                      </p:cBhvr>
                                      <p:by x="105000" y="105000"/>
                                    </p:animScale>
                                  </p:childTnLst>
                                </p:cTn>
                              </p:par>
                              <p:par>
                                <p:cTn id="64" presetID="26" presetClass="emph" presetSubtype="0" fill="hold" nodeType="withEffect">
                                  <p:stCondLst>
                                    <p:cond delay="750"/>
                                  </p:stCondLst>
                                  <p:childTnLst>
                                    <p:animEffect>
                                      <p:cBhvr>
                                        <p:cTn id="65" dur="500" tmFilter="0, 0; .2, .5; .8, .5; 1, 0"/>
                                        <p:tgtEl>
                                          <p:spTgt spid="17"/>
                                        </p:tgtEl>
                                      </p:cBhvr>
                                    </p:animEffect>
                                    <p:animScale>
                                      <p:cBhvr>
                                        <p:cTn id="66"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bldLvl="0" animBg="1" autoUpdateAnimBg="0"/>
      <p:bldP spid="35" grpId="0" bldLvl="0" animBg="1" autoUpdateAnimBg="0"/>
      <p:bldP spid="36" grpId="0" bldLvl="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卷形: 水平 1">
            <a:extLst>
              <a:ext uri="{FF2B5EF4-FFF2-40B4-BE49-F238E27FC236}">
                <a16:creationId xmlns:a16="http://schemas.microsoft.com/office/drawing/2014/main" id="{37FEEB2C-BFC3-4F3A-A844-1CC2F5940487}"/>
              </a:ext>
            </a:extLst>
          </p:cNvPr>
          <p:cNvSpPr/>
          <p:nvPr/>
        </p:nvSpPr>
        <p:spPr>
          <a:xfrm>
            <a:off x="467544" y="123478"/>
            <a:ext cx="8280920" cy="48965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t>拓展作业：</a:t>
            </a:r>
            <a:endParaRPr lang="en-US" altLang="zh-CN" sz="2400" b="1" dirty="0"/>
          </a:p>
          <a:p>
            <a:r>
              <a:rPr lang="zh-CN" altLang="en-US" sz="2400" dirty="0"/>
              <a:t>参考</a:t>
            </a:r>
            <a:r>
              <a:rPr lang="en-US" altLang="zh-CN" sz="2400" dirty="0"/>
              <a:t>《</a:t>
            </a:r>
            <a:r>
              <a:rPr lang="zh-CN" altLang="en-US" sz="2400" dirty="0"/>
              <a:t>箴言</a:t>
            </a:r>
            <a:r>
              <a:rPr lang="en-US" altLang="zh-CN" sz="2400" dirty="0"/>
              <a:t>2016</a:t>
            </a:r>
            <a:r>
              <a:rPr lang="zh-CN" altLang="en-US" sz="2400" dirty="0"/>
              <a:t>年秋冬季陈列指引</a:t>
            </a:r>
            <a:r>
              <a:rPr lang="en-US" altLang="zh-CN" sz="2400" dirty="0"/>
              <a:t>》</a:t>
            </a:r>
            <a:r>
              <a:rPr lang="zh-CN" altLang="en-US" sz="2400" dirty="0"/>
              <a:t>，制定箴言</a:t>
            </a:r>
            <a:r>
              <a:rPr lang="en-US" altLang="zh-CN" sz="2400" dirty="0"/>
              <a:t>2016</a:t>
            </a:r>
            <a:r>
              <a:rPr lang="zh-CN" altLang="en-US" sz="2400" dirty="0"/>
              <a:t>年秋冬服装</a:t>
            </a:r>
            <a:r>
              <a:rPr lang="en-US" altLang="zh-CN" sz="2400" dirty="0"/>
              <a:t>5</a:t>
            </a:r>
            <a:r>
              <a:rPr lang="zh-CN" altLang="en-US" sz="2400" dirty="0"/>
              <a:t>柜的陈列方案，完成壁面陈列。</a:t>
            </a:r>
            <a:endParaRPr lang="en-US" altLang="zh-CN" sz="2400" dirty="0"/>
          </a:p>
          <a:p>
            <a:endParaRPr lang="en-US" altLang="zh-CN" sz="1000" dirty="0"/>
          </a:p>
          <a:p>
            <a:r>
              <a:rPr lang="zh-CN" altLang="en-US" sz="2400" b="1" dirty="0"/>
              <a:t>作业要求：</a:t>
            </a:r>
            <a:endParaRPr lang="en-US" altLang="zh-CN" sz="2400" b="1" dirty="0"/>
          </a:p>
          <a:p>
            <a:pPr marL="457200" indent="-457200">
              <a:buFont typeface="+mj-lt"/>
              <a:buAutoNum type="arabicPeriod"/>
            </a:pPr>
            <a:r>
              <a:rPr lang="zh-CN" altLang="en-US" sz="2400" dirty="0"/>
              <a:t>以小组为单位，讨论分析</a:t>
            </a:r>
            <a:r>
              <a:rPr lang="en-US" altLang="zh-CN" sz="2400" dirty="0"/>
              <a:t>《</a:t>
            </a:r>
            <a:r>
              <a:rPr lang="zh-CN" altLang="en-US" sz="2400" dirty="0"/>
              <a:t>箴言</a:t>
            </a:r>
            <a:r>
              <a:rPr lang="en-US" altLang="zh-CN" sz="2400" dirty="0"/>
              <a:t>2016</a:t>
            </a:r>
            <a:r>
              <a:rPr lang="zh-CN" altLang="en-US" sz="2400" dirty="0"/>
              <a:t>年秋冬季陈列指引</a:t>
            </a:r>
            <a:r>
              <a:rPr lang="en-US" altLang="zh-CN" sz="2400" dirty="0"/>
              <a:t>》</a:t>
            </a:r>
            <a:r>
              <a:rPr lang="zh-CN" altLang="en-US" sz="2400" dirty="0"/>
              <a:t>；</a:t>
            </a:r>
            <a:endParaRPr lang="en-US" altLang="zh-CN" sz="2400" b="1" dirty="0"/>
          </a:p>
          <a:p>
            <a:pPr marL="342900" indent="-468000">
              <a:buFont typeface="+mj-lt"/>
              <a:buAutoNum type="arabicPeriod"/>
            </a:pPr>
            <a:r>
              <a:rPr lang="zh-CN" altLang="en-US" sz="2400" dirty="0"/>
              <a:t>所选款式及颜色需与箴言秋冬季商品风格相似；</a:t>
            </a:r>
            <a:endParaRPr lang="en-US" altLang="zh-CN" sz="2400" dirty="0"/>
          </a:p>
          <a:p>
            <a:pPr marL="342900" indent="-468000">
              <a:buFont typeface="+mj-lt"/>
              <a:buAutoNum type="arabicPeriod"/>
            </a:pPr>
            <a:r>
              <a:rPr lang="zh-CN" altLang="en-US" sz="2400" dirty="0"/>
              <a:t>按照基础陈列形式的规范进行壁面陈列。</a:t>
            </a:r>
          </a:p>
        </p:txBody>
      </p:sp>
    </p:spTree>
    <p:extLst>
      <p:ext uri="{BB962C8B-B14F-4D97-AF65-F5344CB8AC3E}">
        <p14:creationId xmlns:p14="http://schemas.microsoft.com/office/powerpoint/2010/main" val="28949201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18898" y="1632261"/>
            <a:ext cx="647872" cy="3600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r"/>
            <a:r>
              <a:rPr lang="en-US" altLang="zh-CN" sz="1400" b="1" dirty="0">
                <a:latin typeface="+mn-ea"/>
              </a:rPr>
              <a:t>22%</a:t>
            </a:r>
            <a:endParaRPr lang="zh-CN" altLang="en-US" sz="1400" b="1" dirty="0">
              <a:latin typeface="+mn-ea"/>
            </a:endParaRPr>
          </a:p>
        </p:txBody>
      </p:sp>
      <p:sp>
        <p:nvSpPr>
          <p:cNvPr id="7" name="矩形 6"/>
          <p:cNvSpPr/>
          <p:nvPr/>
        </p:nvSpPr>
        <p:spPr>
          <a:xfrm>
            <a:off x="6513615" y="1632261"/>
            <a:ext cx="647872" cy="3600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r>
              <a:rPr lang="en-US" altLang="zh-CN" sz="1400" b="1" dirty="0">
                <a:latin typeface="+mn-ea"/>
              </a:rPr>
              <a:t>14%</a:t>
            </a:r>
            <a:endParaRPr lang="zh-CN" altLang="en-US" sz="1400" b="1" dirty="0">
              <a:latin typeface="+mn-ea"/>
            </a:endParaRPr>
          </a:p>
        </p:txBody>
      </p:sp>
      <p:sp>
        <p:nvSpPr>
          <p:cNvPr id="8" name="矩形 7"/>
          <p:cNvSpPr/>
          <p:nvPr/>
        </p:nvSpPr>
        <p:spPr>
          <a:xfrm>
            <a:off x="6513615" y="1992302"/>
            <a:ext cx="1946213" cy="3600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r>
              <a:rPr lang="en-US" altLang="zh-CN" sz="1400" b="1" dirty="0">
                <a:latin typeface="+mn-ea"/>
              </a:rPr>
              <a:t>77%</a:t>
            </a:r>
            <a:endParaRPr lang="zh-CN" altLang="en-US" sz="1400" b="1" dirty="0">
              <a:latin typeface="+mn-ea"/>
            </a:endParaRPr>
          </a:p>
        </p:txBody>
      </p:sp>
      <p:sp>
        <p:nvSpPr>
          <p:cNvPr id="9" name="矩形 8"/>
          <p:cNvSpPr/>
          <p:nvPr/>
        </p:nvSpPr>
        <p:spPr>
          <a:xfrm>
            <a:off x="1581585" y="1992302"/>
            <a:ext cx="1085186" cy="3600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r"/>
            <a:r>
              <a:rPr lang="en-US" altLang="zh-CN" sz="1400" b="1" dirty="0">
                <a:latin typeface="+mn-ea"/>
              </a:rPr>
              <a:t>51%</a:t>
            </a:r>
            <a:endParaRPr lang="zh-CN" altLang="en-US" sz="1400" b="1" dirty="0">
              <a:latin typeface="+mn-ea"/>
            </a:endParaRPr>
          </a:p>
        </p:txBody>
      </p:sp>
      <p:sp>
        <p:nvSpPr>
          <p:cNvPr id="10" name="矩形 9"/>
          <p:cNvSpPr/>
          <p:nvPr/>
        </p:nvSpPr>
        <p:spPr>
          <a:xfrm>
            <a:off x="829335" y="2355727"/>
            <a:ext cx="1837435" cy="3600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r"/>
            <a:r>
              <a:rPr lang="en-US" altLang="zh-CN" sz="1400" b="1" dirty="0">
                <a:latin typeface="+mn-ea"/>
              </a:rPr>
              <a:t>83%</a:t>
            </a:r>
            <a:endParaRPr lang="zh-CN" altLang="en-US" sz="1400" b="1" dirty="0">
              <a:latin typeface="+mn-ea"/>
            </a:endParaRPr>
          </a:p>
        </p:txBody>
      </p:sp>
      <p:sp>
        <p:nvSpPr>
          <p:cNvPr id="11" name="矩形 10"/>
          <p:cNvSpPr/>
          <p:nvPr/>
        </p:nvSpPr>
        <p:spPr>
          <a:xfrm>
            <a:off x="1227054" y="2715767"/>
            <a:ext cx="1439716" cy="3600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r"/>
            <a:r>
              <a:rPr lang="en-US" altLang="zh-CN" sz="1400" b="1" dirty="0">
                <a:latin typeface="+mn-ea"/>
              </a:rPr>
              <a:t>69%</a:t>
            </a:r>
            <a:endParaRPr lang="zh-CN" altLang="en-US" sz="1400" b="1" dirty="0">
              <a:latin typeface="+mn-ea"/>
            </a:endParaRPr>
          </a:p>
        </p:txBody>
      </p:sp>
      <p:sp>
        <p:nvSpPr>
          <p:cNvPr id="12" name="矩形 11"/>
          <p:cNvSpPr/>
          <p:nvPr/>
        </p:nvSpPr>
        <p:spPr>
          <a:xfrm>
            <a:off x="6513615" y="2715767"/>
            <a:ext cx="1594520" cy="3600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r>
              <a:rPr lang="en-US" altLang="zh-CN" sz="1400" b="1" dirty="0">
                <a:latin typeface="+mn-ea"/>
              </a:rPr>
              <a:t>69%</a:t>
            </a:r>
            <a:endParaRPr lang="zh-CN" altLang="en-US" sz="1400" b="1" dirty="0">
              <a:latin typeface="+mn-ea"/>
            </a:endParaRPr>
          </a:p>
        </p:txBody>
      </p:sp>
      <p:sp>
        <p:nvSpPr>
          <p:cNvPr id="13" name="矩形 12"/>
          <p:cNvSpPr/>
          <p:nvPr/>
        </p:nvSpPr>
        <p:spPr>
          <a:xfrm>
            <a:off x="6513615" y="2355727"/>
            <a:ext cx="1439716" cy="3600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r>
              <a:rPr lang="en-US" altLang="zh-CN" sz="1400" b="1" dirty="0">
                <a:latin typeface="+mn-ea"/>
              </a:rPr>
              <a:t>51%</a:t>
            </a:r>
            <a:endParaRPr lang="zh-CN" altLang="en-US" sz="1400" b="1" dirty="0">
              <a:latin typeface="+mn-ea"/>
            </a:endParaRPr>
          </a:p>
        </p:txBody>
      </p:sp>
      <p:sp>
        <p:nvSpPr>
          <p:cNvPr id="14" name="KSO_Shape"/>
          <p:cNvSpPr/>
          <p:nvPr/>
        </p:nvSpPr>
        <p:spPr bwMode="auto">
          <a:xfrm>
            <a:off x="3348837" y="1527658"/>
            <a:ext cx="641838" cy="773537"/>
          </a:xfrm>
          <a:custGeom>
            <a:avLst/>
            <a:gdLst>
              <a:gd name="T0" fmla="*/ 331508 w 2789238"/>
              <a:gd name="T1" fmla="*/ 2017550 h 3357562"/>
              <a:gd name="T2" fmla="*/ 181631 w 2789238"/>
              <a:gd name="T3" fmla="*/ 2232892 h 3357562"/>
              <a:gd name="T4" fmla="*/ 106692 w 2789238"/>
              <a:gd name="T5" fmla="*/ 2733769 h 3357562"/>
              <a:gd name="T6" fmla="*/ 550290 w 2789238"/>
              <a:gd name="T7" fmla="*/ 2596878 h 3357562"/>
              <a:gd name="T8" fmla="*/ 597286 w 2789238"/>
              <a:gd name="T9" fmla="*/ 2503817 h 3357562"/>
              <a:gd name="T10" fmla="*/ 1234898 w 2789238"/>
              <a:gd name="T11" fmla="*/ 2133162 h 3357562"/>
              <a:gd name="T12" fmla="*/ 1089149 w 2789238"/>
              <a:gd name="T13" fmla="*/ 2339611 h 3357562"/>
              <a:gd name="T14" fmla="*/ 921490 w 2789238"/>
              <a:gd name="T15" fmla="*/ 2098542 h 3357562"/>
              <a:gd name="T16" fmla="*/ 1959198 w 2789238"/>
              <a:gd name="T17" fmla="*/ 1818089 h 3357562"/>
              <a:gd name="T18" fmla="*/ 1826151 w 2789238"/>
              <a:gd name="T19" fmla="*/ 2146184 h 3357562"/>
              <a:gd name="T20" fmla="*/ 1678814 w 2789238"/>
              <a:gd name="T21" fmla="*/ 2334211 h 3357562"/>
              <a:gd name="T22" fmla="*/ 1477814 w 2789238"/>
              <a:gd name="T23" fmla="*/ 2242738 h 3357562"/>
              <a:gd name="T24" fmla="*/ 2150990 w 2789238"/>
              <a:gd name="T25" fmla="*/ 2817937 h 3357562"/>
              <a:gd name="T26" fmla="*/ 2201161 w 2789238"/>
              <a:gd name="T27" fmla="*/ 2503182 h 3357562"/>
              <a:gd name="T28" fmla="*/ 2516157 w 2789238"/>
              <a:gd name="T29" fmla="*/ 3210507 h 3357562"/>
              <a:gd name="T30" fmla="*/ 2641266 w 2789238"/>
              <a:gd name="T31" fmla="*/ 2341834 h 3357562"/>
              <a:gd name="T32" fmla="*/ 2519332 w 2789238"/>
              <a:gd name="T33" fmla="*/ 2076309 h 3357562"/>
              <a:gd name="T34" fmla="*/ 1782331 w 2789238"/>
              <a:gd name="T35" fmla="*/ 1695490 h 3357562"/>
              <a:gd name="T36" fmla="*/ 1612131 w 2789238"/>
              <a:gd name="T37" fmla="*/ 1899716 h 3357562"/>
              <a:gd name="T38" fmla="*/ 1707392 w 2789238"/>
              <a:gd name="T39" fmla="*/ 2184615 h 3357562"/>
              <a:gd name="T40" fmla="*/ 1859810 w 2789238"/>
              <a:gd name="T41" fmla="*/ 1880976 h 3357562"/>
              <a:gd name="T42" fmla="*/ 944353 w 2789238"/>
              <a:gd name="T43" fmla="*/ 1922584 h 3357562"/>
              <a:gd name="T44" fmla="*/ 1109154 w 2789238"/>
              <a:gd name="T45" fmla="*/ 2222411 h 3357562"/>
              <a:gd name="T46" fmla="*/ 1176789 w 2789238"/>
              <a:gd name="T47" fmla="*/ 1899716 h 3357562"/>
              <a:gd name="T48" fmla="*/ 1006907 w 2789238"/>
              <a:gd name="T49" fmla="*/ 1695490 h 3357562"/>
              <a:gd name="T50" fmla="*/ 1060889 w 2789238"/>
              <a:gd name="T51" fmla="*/ 1664046 h 3357562"/>
              <a:gd name="T52" fmla="*/ 1278718 w 2789238"/>
              <a:gd name="T53" fmla="*/ 1877165 h 3357562"/>
              <a:gd name="T54" fmla="*/ 1578155 w 2789238"/>
              <a:gd name="T55" fmla="*/ 1833652 h 3357562"/>
              <a:gd name="T56" fmla="*/ 1751847 w 2789238"/>
              <a:gd name="T57" fmla="*/ 1614499 h 3357562"/>
              <a:gd name="T58" fmla="*/ 1802018 w 2789238"/>
              <a:gd name="T59" fmla="*/ 1588137 h 3357562"/>
              <a:gd name="T60" fmla="*/ 2504726 w 2789238"/>
              <a:gd name="T61" fmla="*/ 1940370 h 3357562"/>
              <a:gd name="T62" fmla="*/ 2686039 w 2789238"/>
              <a:gd name="T63" fmla="*/ 2163335 h 3357562"/>
              <a:gd name="T64" fmla="*/ 2781617 w 2789238"/>
              <a:gd name="T65" fmla="*/ 2597830 h 3357562"/>
              <a:gd name="T66" fmla="*/ 2775584 w 2789238"/>
              <a:gd name="T67" fmla="*/ 3264501 h 3357562"/>
              <a:gd name="T68" fmla="*/ 1967137 w 2789238"/>
              <a:gd name="T69" fmla="*/ 3344858 h 3357562"/>
              <a:gd name="T70" fmla="*/ 745893 w 2789238"/>
              <a:gd name="T71" fmla="*/ 3342634 h 3357562"/>
              <a:gd name="T72" fmla="*/ 9209 w 2789238"/>
              <a:gd name="T73" fmla="*/ 3261008 h 3357562"/>
              <a:gd name="T74" fmla="*/ 15877 w 2789238"/>
              <a:gd name="T75" fmla="*/ 2510804 h 3357562"/>
              <a:gd name="T76" fmla="*/ 137493 w 2789238"/>
              <a:gd name="T77" fmla="*/ 2096318 h 3357562"/>
              <a:gd name="T78" fmla="*/ 426134 w 2789238"/>
              <a:gd name="T79" fmla="*/ 1872401 h 3357562"/>
              <a:gd name="T80" fmla="*/ 1002462 w 2789238"/>
              <a:gd name="T81" fmla="*/ 1582737 h 3357562"/>
              <a:gd name="T82" fmla="*/ 1636927 w 2789238"/>
              <a:gd name="T83" fmla="*/ 52060 h 3357562"/>
              <a:gd name="T84" fmla="*/ 1829059 w 2789238"/>
              <a:gd name="T85" fmla="*/ 205700 h 3357562"/>
              <a:gd name="T86" fmla="*/ 1951960 w 2789238"/>
              <a:gd name="T87" fmla="*/ 437112 h 3357562"/>
              <a:gd name="T88" fmla="*/ 2016745 w 2789238"/>
              <a:gd name="T89" fmla="*/ 679317 h 3357562"/>
              <a:gd name="T90" fmla="*/ 2078037 w 2789238"/>
              <a:gd name="T91" fmla="*/ 818672 h 3357562"/>
              <a:gd name="T92" fmla="*/ 2026273 w 2789238"/>
              <a:gd name="T93" fmla="*/ 978343 h 3357562"/>
              <a:gd name="T94" fmla="*/ 1899243 w 2789238"/>
              <a:gd name="T95" fmla="*/ 1210073 h 3357562"/>
              <a:gd name="T96" fmla="*/ 1742044 w 2789238"/>
              <a:gd name="T97" fmla="*/ 1466563 h 3357562"/>
              <a:gd name="T98" fmla="*/ 1567061 w 2789238"/>
              <a:gd name="T99" fmla="*/ 1590047 h 3357562"/>
              <a:gd name="T100" fmla="*/ 1348253 w 2789238"/>
              <a:gd name="T101" fmla="*/ 1619251 h 3357562"/>
              <a:gd name="T102" fmla="*/ 1149452 w 2789238"/>
              <a:gd name="T103" fmla="*/ 1543065 h 3357562"/>
              <a:gd name="T104" fmla="*/ 996699 w 2789238"/>
              <a:gd name="T105" fmla="*/ 1385616 h 3357562"/>
              <a:gd name="T106" fmla="*/ 834736 w 2789238"/>
              <a:gd name="T107" fmla="*/ 1043101 h 3357562"/>
              <a:gd name="T108" fmla="*/ 729937 w 2789238"/>
              <a:gd name="T109" fmla="*/ 914538 h 3357562"/>
              <a:gd name="T110" fmla="*/ 722633 w 2789238"/>
              <a:gd name="T111" fmla="*/ 735186 h 3357562"/>
              <a:gd name="T112" fmla="*/ 819175 w 2789238"/>
              <a:gd name="T113" fmla="*/ 578372 h 3357562"/>
              <a:gd name="T114" fmla="*/ 901109 w 2789238"/>
              <a:gd name="T115" fmla="*/ 317438 h 3357562"/>
              <a:gd name="T116" fmla="*/ 1057991 w 2789238"/>
              <a:gd name="T117" fmla="*/ 121261 h 3357562"/>
              <a:gd name="T118" fmla="*/ 1278704 w 2789238"/>
              <a:gd name="T119" fmla="*/ 13332 h 3357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9238" h="3357562">
                <a:moveTo>
                  <a:pt x="823371" y="1838416"/>
                </a:moveTo>
                <a:lnTo>
                  <a:pt x="786220" y="1851756"/>
                </a:lnTo>
                <a:lnTo>
                  <a:pt x="750338" y="1864461"/>
                </a:lnTo>
                <a:lnTo>
                  <a:pt x="715409" y="1875895"/>
                </a:lnTo>
                <a:lnTo>
                  <a:pt x="681433" y="1886693"/>
                </a:lnTo>
                <a:lnTo>
                  <a:pt x="616338" y="1907338"/>
                </a:lnTo>
                <a:lnTo>
                  <a:pt x="554736" y="1927030"/>
                </a:lnTo>
                <a:lnTo>
                  <a:pt x="524570" y="1936876"/>
                </a:lnTo>
                <a:lnTo>
                  <a:pt x="494721" y="1947040"/>
                </a:lnTo>
                <a:lnTo>
                  <a:pt x="465191" y="1957839"/>
                </a:lnTo>
                <a:lnTo>
                  <a:pt x="435660" y="1969273"/>
                </a:lnTo>
                <a:lnTo>
                  <a:pt x="406129" y="1981660"/>
                </a:lnTo>
                <a:lnTo>
                  <a:pt x="391205" y="1988330"/>
                </a:lnTo>
                <a:lnTo>
                  <a:pt x="376598" y="1995000"/>
                </a:lnTo>
                <a:lnTo>
                  <a:pt x="361674" y="2002305"/>
                </a:lnTo>
                <a:lnTo>
                  <a:pt x="346750" y="2009928"/>
                </a:lnTo>
                <a:lnTo>
                  <a:pt x="331508" y="2017550"/>
                </a:lnTo>
                <a:lnTo>
                  <a:pt x="316266" y="2025808"/>
                </a:lnTo>
                <a:lnTo>
                  <a:pt x="303882" y="2038513"/>
                </a:lnTo>
                <a:lnTo>
                  <a:pt x="290546" y="2052488"/>
                </a:lnTo>
                <a:lnTo>
                  <a:pt x="276892" y="2068051"/>
                </a:lnTo>
                <a:lnTo>
                  <a:pt x="269906" y="2076309"/>
                </a:lnTo>
                <a:lnTo>
                  <a:pt x="262602" y="2085202"/>
                </a:lnTo>
                <a:lnTo>
                  <a:pt x="255617" y="2095048"/>
                </a:lnTo>
                <a:lnTo>
                  <a:pt x="248313" y="2104894"/>
                </a:lnTo>
                <a:lnTo>
                  <a:pt x="240692" y="2115693"/>
                </a:lnTo>
                <a:lnTo>
                  <a:pt x="233707" y="2127445"/>
                </a:lnTo>
                <a:lnTo>
                  <a:pt x="226403" y="2139514"/>
                </a:lnTo>
                <a:lnTo>
                  <a:pt x="218782" y="2152536"/>
                </a:lnTo>
                <a:lnTo>
                  <a:pt x="211479" y="2166829"/>
                </a:lnTo>
                <a:lnTo>
                  <a:pt x="204176" y="2181121"/>
                </a:lnTo>
                <a:lnTo>
                  <a:pt x="196555" y="2197637"/>
                </a:lnTo>
                <a:lnTo>
                  <a:pt x="189252" y="2214788"/>
                </a:lnTo>
                <a:lnTo>
                  <a:pt x="181631" y="2232892"/>
                </a:lnTo>
                <a:lnTo>
                  <a:pt x="174645" y="2252267"/>
                </a:lnTo>
                <a:lnTo>
                  <a:pt x="167659" y="2272594"/>
                </a:lnTo>
                <a:lnTo>
                  <a:pt x="160991" y="2294509"/>
                </a:lnTo>
                <a:lnTo>
                  <a:pt x="154323" y="2317695"/>
                </a:lnTo>
                <a:lnTo>
                  <a:pt x="147972" y="2341834"/>
                </a:lnTo>
                <a:lnTo>
                  <a:pt x="141939" y="2367561"/>
                </a:lnTo>
                <a:lnTo>
                  <a:pt x="135906" y="2394558"/>
                </a:lnTo>
                <a:lnTo>
                  <a:pt x="130825" y="2422825"/>
                </a:lnTo>
                <a:lnTo>
                  <a:pt x="125744" y="2452999"/>
                </a:lnTo>
                <a:lnTo>
                  <a:pt x="121299" y="2484125"/>
                </a:lnTo>
                <a:lnTo>
                  <a:pt x="116853" y="2517157"/>
                </a:lnTo>
                <a:lnTo>
                  <a:pt x="113043" y="2551776"/>
                </a:lnTo>
                <a:lnTo>
                  <a:pt x="109550" y="2588302"/>
                </a:lnTo>
                <a:lnTo>
                  <a:pt x="109232" y="2597195"/>
                </a:lnTo>
                <a:lnTo>
                  <a:pt x="108597" y="2613393"/>
                </a:lnTo>
                <a:lnTo>
                  <a:pt x="107645" y="2663576"/>
                </a:lnTo>
                <a:lnTo>
                  <a:pt x="106692" y="2733769"/>
                </a:lnTo>
                <a:lnTo>
                  <a:pt x="105422" y="2818572"/>
                </a:lnTo>
                <a:lnTo>
                  <a:pt x="103834" y="3000882"/>
                </a:lnTo>
                <a:lnTo>
                  <a:pt x="101929" y="3189862"/>
                </a:lnTo>
                <a:lnTo>
                  <a:pt x="154005" y="3196850"/>
                </a:lnTo>
                <a:lnTo>
                  <a:pt x="207351" y="3203837"/>
                </a:lnTo>
                <a:lnTo>
                  <a:pt x="261332" y="3210507"/>
                </a:lnTo>
                <a:lnTo>
                  <a:pt x="316266" y="3216542"/>
                </a:lnTo>
                <a:lnTo>
                  <a:pt x="371835" y="3222259"/>
                </a:lnTo>
                <a:lnTo>
                  <a:pt x="428039" y="3227976"/>
                </a:lnTo>
                <a:lnTo>
                  <a:pt x="484560" y="3233375"/>
                </a:lnTo>
                <a:lnTo>
                  <a:pt x="541082" y="3238139"/>
                </a:lnTo>
                <a:lnTo>
                  <a:pt x="542669" y="3047254"/>
                </a:lnTo>
                <a:lnTo>
                  <a:pt x="543940" y="2927831"/>
                </a:lnTo>
                <a:lnTo>
                  <a:pt x="545527" y="2805867"/>
                </a:lnTo>
                <a:lnTo>
                  <a:pt x="547750" y="2691844"/>
                </a:lnTo>
                <a:lnTo>
                  <a:pt x="548703" y="2641343"/>
                </a:lnTo>
                <a:lnTo>
                  <a:pt x="550290" y="2596878"/>
                </a:lnTo>
                <a:lnTo>
                  <a:pt x="552196" y="2559082"/>
                </a:lnTo>
                <a:lnTo>
                  <a:pt x="554101" y="2530179"/>
                </a:lnTo>
                <a:lnTo>
                  <a:pt x="554736" y="2519380"/>
                </a:lnTo>
                <a:lnTo>
                  <a:pt x="556006" y="2511122"/>
                </a:lnTo>
                <a:lnTo>
                  <a:pt x="556959" y="2505722"/>
                </a:lnTo>
                <a:lnTo>
                  <a:pt x="557276" y="2504134"/>
                </a:lnTo>
                <a:lnTo>
                  <a:pt x="558229" y="2503182"/>
                </a:lnTo>
                <a:lnTo>
                  <a:pt x="561404" y="2500958"/>
                </a:lnTo>
                <a:lnTo>
                  <a:pt x="565532" y="2498735"/>
                </a:lnTo>
                <a:lnTo>
                  <a:pt x="569342" y="2497464"/>
                </a:lnTo>
                <a:lnTo>
                  <a:pt x="573470" y="2496512"/>
                </a:lnTo>
                <a:lnTo>
                  <a:pt x="577916" y="2496512"/>
                </a:lnTo>
                <a:lnTo>
                  <a:pt x="582044" y="2496829"/>
                </a:lnTo>
                <a:lnTo>
                  <a:pt x="585854" y="2497464"/>
                </a:lnTo>
                <a:lnTo>
                  <a:pt x="589982" y="2499370"/>
                </a:lnTo>
                <a:lnTo>
                  <a:pt x="593793" y="2501276"/>
                </a:lnTo>
                <a:lnTo>
                  <a:pt x="597286" y="2503817"/>
                </a:lnTo>
                <a:lnTo>
                  <a:pt x="600144" y="2506675"/>
                </a:lnTo>
                <a:lnTo>
                  <a:pt x="602684" y="2510169"/>
                </a:lnTo>
                <a:lnTo>
                  <a:pt x="604589" y="2513980"/>
                </a:lnTo>
                <a:lnTo>
                  <a:pt x="606177" y="2517792"/>
                </a:lnTo>
                <a:lnTo>
                  <a:pt x="606812" y="2521921"/>
                </a:lnTo>
                <a:lnTo>
                  <a:pt x="607129" y="2526367"/>
                </a:lnTo>
                <a:lnTo>
                  <a:pt x="607129" y="3247985"/>
                </a:lnTo>
                <a:lnTo>
                  <a:pt x="668096" y="3251479"/>
                </a:lnTo>
                <a:lnTo>
                  <a:pt x="732874" y="3254973"/>
                </a:lnTo>
                <a:lnTo>
                  <a:pt x="800509" y="3257832"/>
                </a:lnTo>
                <a:lnTo>
                  <a:pt x="870367" y="3260690"/>
                </a:lnTo>
                <a:lnTo>
                  <a:pt x="940860" y="3263231"/>
                </a:lnTo>
                <a:lnTo>
                  <a:pt x="1011670" y="3265454"/>
                </a:lnTo>
                <a:lnTo>
                  <a:pt x="1081211" y="3267360"/>
                </a:lnTo>
                <a:lnTo>
                  <a:pt x="1148846" y="3268630"/>
                </a:lnTo>
                <a:lnTo>
                  <a:pt x="1313012" y="2233210"/>
                </a:lnTo>
                <a:lnTo>
                  <a:pt x="1234898" y="2133162"/>
                </a:lnTo>
                <a:lnTo>
                  <a:pt x="1232676" y="2135385"/>
                </a:lnTo>
                <a:lnTo>
                  <a:pt x="1229818" y="2138879"/>
                </a:lnTo>
                <a:lnTo>
                  <a:pt x="1223150" y="2148089"/>
                </a:lnTo>
                <a:lnTo>
                  <a:pt x="1215529" y="2160159"/>
                </a:lnTo>
                <a:lnTo>
                  <a:pt x="1206638" y="2174451"/>
                </a:lnTo>
                <a:lnTo>
                  <a:pt x="1185998" y="2207801"/>
                </a:lnTo>
                <a:lnTo>
                  <a:pt x="1164088" y="2244326"/>
                </a:lnTo>
                <a:lnTo>
                  <a:pt x="1143130" y="2280534"/>
                </a:lnTo>
                <a:lnTo>
                  <a:pt x="1124078" y="2311025"/>
                </a:lnTo>
                <a:lnTo>
                  <a:pt x="1116140" y="2323095"/>
                </a:lnTo>
                <a:lnTo>
                  <a:pt x="1109789" y="2332623"/>
                </a:lnTo>
                <a:lnTo>
                  <a:pt x="1105026" y="2338658"/>
                </a:lnTo>
                <a:lnTo>
                  <a:pt x="1103121" y="2340563"/>
                </a:lnTo>
                <a:lnTo>
                  <a:pt x="1102168" y="2340881"/>
                </a:lnTo>
                <a:lnTo>
                  <a:pt x="1097723" y="2341516"/>
                </a:lnTo>
                <a:lnTo>
                  <a:pt x="1093595" y="2340563"/>
                </a:lnTo>
                <a:lnTo>
                  <a:pt x="1089149" y="2339611"/>
                </a:lnTo>
                <a:lnTo>
                  <a:pt x="1084704" y="2337705"/>
                </a:lnTo>
                <a:lnTo>
                  <a:pt x="1080576" y="2335164"/>
                </a:lnTo>
                <a:lnTo>
                  <a:pt x="1076448" y="2332623"/>
                </a:lnTo>
                <a:lnTo>
                  <a:pt x="1073273" y="2329447"/>
                </a:lnTo>
                <a:lnTo>
                  <a:pt x="1070097" y="2326588"/>
                </a:lnTo>
                <a:lnTo>
                  <a:pt x="1054855" y="2307214"/>
                </a:lnTo>
                <a:lnTo>
                  <a:pt x="1040566" y="2287839"/>
                </a:lnTo>
                <a:lnTo>
                  <a:pt x="1025960" y="2268465"/>
                </a:lnTo>
                <a:lnTo>
                  <a:pt x="1012623" y="2249091"/>
                </a:lnTo>
                <a:lnTo>
                  <a:pt x="999287" y="2230034"/>
                </a:lnTo>
                <a:lnTo>
                  <a:pt x="986585" y="2210659"/>
                </a:lnTo>
                <a:lnTo>
                  <a:pt x="974519" y="2191603"/>
                </a:lnTo>
                <a:lnTo>
                  <a:pt x="963087" y="2172546"/>
                </a:lnTo>
                <a:lnTo>
                  <a:pt x="951974" y="2153807"/>
                </a:lnTo>
                <a:lnTo>
                  <a:pt x="941177" y="2135067"/>
                </a:lnTo>
                <a:lnTo>
                  <a:pt x="931334" y="2116963"/>
                </a:lnTo>
                <a:lnTo>
                  <a:pt x="921490" y="2098542"/>
                </a:lnTo>
                <a:lnTo>
                  <a:pt x="912599" y="2080755"/>
                </a:lnTo>
                <a:lnTo>
                  <a:pt x="904026" y="2063287"/>
                </a:lnTo>
                <a:lnTo>
                  <a:pt x="895770" y="2046136"/>
                </a:lnTo>
                <a:lnTo>
                  <a:pt x="888149" y="2029620"/>
                </a:lnTo>
                <a:lnTo>
                  <a:pt x="880528" y="2013104"/>
                </a:lnTo>
                <a:lnTo>
                  <a:pt x="873860" y="1997223"/>
                </a:lnTo>
                <a:lnTo>
                  <a:pt x="867509" y="1981978"/>
                </a:lnTo>
                <a:lnTo>
                  <a:pt x="861793" y="1967050"/>
                </a:lnTo>
                <a:lnTo>
                  <a:pt x="851315" y="1938782"/>
                </a:lnTo>
                <a:lnTo>
                  <a:pt x="842741" y="1913373"/>
                </a:lnTo>
                <a:lnTo>
                  <a:pt x="835438" y="1889870"/>
                </a:lnTo>
                <a:lnTo>
                  <a:pt x="830040" y="1869860"/>
                </a:lnTo>
                <a:lnTo>
                  <a:pt x="825912" y="1852391"/>
                </a:lnTo>
                <a:lnTo>
                  <a:pt x="824642" y="1844768"/>
                </a:lnTo>
                <a:lnTo>
                  <a:pt x="823371" y="1838416"/>
                </a:lnTo>
                <a:close/>
                <a:moveTo>
                  <a:pt x="1960151" y="1811419"/>
                </a:moveTo>
                <a:lnTo>
                  <a:pt x="1959198" y="1818089"/>
                </a:lnTo>
                <a:lnTo>
                  <a:pt x="1957928" y="1825394"/>
                </a:lnTo>
                <a:lnTo>
                  <a:pt x="1953483" y="1843498"/>
                </a:lnTo>
                <a:lnTo>
                  <a:pt x="1947767" y="1864778"/>
                </a:lnTo>
                <a:lnTo>
                  <a:pt x="1940146" y="1889870"/>
                </a:lnTo>
                <a:lnTo>
                  <a:pt x="1930620" y="1917184"/>
                </a:lnTo>
                <a:lnTo>
                  <a:pt x="1919506" y="1947358"/>
                </a:lnTo>
                <a:lnTo>
                  <a:pt x="1913473" y="1963238"/>
                </a:lnTo>
                <a:lnTo>
                  <a:pt x="1906805" y="1980072"/>
                </a:lnTo>
                <a:lnTo>
                  <a:pt x="1899819" y="1997223"/>
                </a:lnTo>
                <a:lnTo>
                  <a:pt x="1892198" y="2014692"/>
                </a:lnTo>
                <a:lnTo>
                  <a:pt x="1884260" y="2032478"/>
                </a:lnTo>
                <a:lnTo>
                  <a:pt x="1875686" y="2050582"/>
                </a:lnTo>
                <a:lnTo>
                  <a:pt x="1866795" y="2069321"/>
                </a:lnTo>
                <a:lnTo>
                  <a:pt x="1857587" y="2088061"/>
                </a:lnTo>
                <a:lnTo>
                  <a:pt x="1847426" y="2107117"/>
                </a:lnTo>
                <a:lnTo>
                  <a:pt x="1836947" y="2126492"/>
                </a:lnTo>
                <a:lnTo>
                  <a:pt x="1826151" y="2146184"/>
                </a:lnTo>
                <a:lnTo>
                  <a:pt x="1814719" y="2165558"/>
                </a:lnTo>
                <a:lnTo>
                  <a:pt x="1803288" y="2185568"/>
                </a:lnTo>
                <a:lnTo>
                  <a:pt x="1790587" y="2205260"/>
                </a:lnTo>
                <a:lnTo>
                  <a:pt x="1777885" y="2224952"/>
                </a:lnTo>
                <a:lnTo>
                  <a:pt x="1764549" y="2245279"/>
                </a:lnTo>
                <a:lnTo>
                  <a:pt x="1750895" y="2264971"/>
                </a:lnTo>
                <a:lnTo>
                  <a:pt x="1736606" y="2284663"/>
                </a:lnTo>
                <a:lnTo>
                  <a:pt x="1721999" y="2304355"/>
                </a:lnTo>
                <a:lnTo>
                  <a:pt x="1706757" y="2323412"/>
                </a:lnTo>
                <a:lnTo>
                  <a:pt x="1703899" y="2326588"/>
                </a:lnTo>
                <a:lnTo>
                  <a:pt x="1700724" y="2328812"/>
                </a:lnTo>
                <a:lnTo>
                  <a:pt x="1697866" y="2331035"/>
                </a:lnTo>
                <a:lnTo>
                  <a:pt x="1694056" y="2332623"/>
                </a:lnTo>
                <a:lnTo>
                  <a:pt x="1690245" y="2333576"/>
                </a:lnTo>
                <a:lnTo>
                  <a:pt x="1686435" y="2334211"/>
                </a:lnTo>
                <a:lnTo>
                  <a:pt x="1682624" y="2334846"/>
                </a:lnTo>
                <a:lnTo>
                  <a:pt x="1678814" y="2334211"/>
                </a:lnTo>
                <a:lnTo>
                  <a:pt x="1677544" y="2333576"/>
                </a:lnTo>
                <a:lnTo>
                  <a:pt x="1675956" y="2331988"/>
                </a:lnTo>
                <a:lnTo>
                  <a:pt x="1670876" y="2326906"/>
                </a:lnTo>
                <a:lnTo>
                  <a:pt x="1664525" y="2318330"/>
                </a:lnTo>
                <a:lnTo>
                  <a:pt x="1657222" y="2307532"/>
                </a:lnTo>
                <a:lnTo>
                  <a:pt x="1638804" y="2280534"/>
                </a:lnTo>
                <a:lnTo>
                  <a:pt x="1618165" y="2248773"/>
                </a:lnTo>
                <a:lnTo>
                  <a:pt x="1596572" y="2216059"/>
                </a:lnTo>
                <a:lnTo>
                  <a:pt x="1576885" y="2185886"/>
                </a:lnTo>
                <a:lnTo>
                  <a:pt x="1568311" y="2173499"/>
                </a:lnTo>
                <a:lnTo>
                  <a:pt x="1560690" y="2162700"/>
                </a:lnTo>
                <a:lnTo>
                  <a:pt x="1554340" y="2154124"/>
                </a:lnTo>
                <a:lnTo>
                  <a:pt x="1549577" y="2148407"/>
                </a:lnTo>
                <a:lnTo>
                  <a:pt x="1537828" y="2161429"/>
                </a:lnTo>
                <a:lnTo>
                  <a:pt x="1512743" y="2190967"/>
                </a:lnTo>
                <a:lnTo>
                  <a:pt x="1475908" y="2233210"/>
                </a:lnTo>
                <a:lnTo>
                  <a:pt x="1477814" y="2242738"/>
                </a:lnTo>
                <a:lnTo>
                  <a:pt x="1482259" y="2270053"/>
                </a:lnTo>
                <a:lnTo>
                  <a:pt x="1498136" y="2368831"/>
                </a:lnTo>
                <a:lnTo>
                  <a:pt x="1546719" y="2680410"/>
                </a:lnTo>
                <a:lnTo>
                  <a:pt x="1601653" y="3027244"/>
                </a:lnTo>
                <a:lnTo>
                  <a:pt x="1624198" y="3169853"/>
                </a:lnTo>
                <a:lnTo>
                  <a:pt x="1640075" y="3268630"/>
                </a:lnTo>
                <a:lnTo>
                  <a:pt x="1706122" y="3267360"/>
                </a:lnTo>
                <a:lnTo>
                  <a:pt x="1772805" y="3265454"/>
                </a:lnTo>
                <a:lnTo>
                  <a:pt x="1838535" y="3263231"/>
                </a:lnTo>
                <a:lnTo>
                  <a:pt x="1903630" y="3261008"/>
                </a:lnTo>
                <a:lnTo>
                  <a:pt x="1967772" y="3257832"/>
                </a:lnTo>
                <a:lnTo>
                  <a:pt x="2030644" y="3254973"/>
                </a:lnTo>
                <a:lnTo>
                  <a:pt x="2091929" y="3251479"/>
                </a:lnTo>
                <a:lnTo>
                  <a:pt x="2151308" y="3247985"/>
                </a:lnTo>
                <a:lnTo>
                  <a:pt x="2150990" y="3163818"/>
                </a:lnTo>
                <a:lnTo>
                  <a:pt x="2150673" y="3057100"/>
                </a:lnTo>
                <a:lnTo>
                  <a:pt x="2150990" y="2817937"/>
                </a:lnTo>
                <a:lnTo>
                  <a:pt x="2152261" y="2526367"/>
                </a:lnTo>
                <a:lnTo>
                  <a:pt x="2152261" y="2521921"/>
                </a:lnTo>
                <a:lnTo>
                  <a:pt x="2153213" y="2517792"/>
                </a:lnTo>
                <a:lnTo>
                  <a:pt x="2154801" y="2513980"/>
                </a:lnTo>
                <a:lnTo>
                  <a:pt x="2156706" y="2510169"/>
                </a:lnTo>
                <a:lnTo>
                  <a:pt x="2159246" y="2506675"/>
                </a:lnTo>
                <a:lnTo>
                  <a:pt x="2162104" y="2503817"/>
                </a:lnTo>
                <a:lnTo>
                  <a:pt x="2165597" y="2501276"/>
                </a:lnTo>
                <a:lnTo>
                  <a:pt x="2169090" y="2499370"/>
                </a:lnTo>
                <a:lnTo>
                  <a:pt x="2173218" y="2497464"/>
                </a:lnTo>
                <a:lnTo>
                  <a:pt x="2177346" y="2496829"/>
                </a:lnTo>
                <a:lnTo>
                  <a:pt x="2181474" y="2496512"/>
                </a:lnTo>
                <a:lnTo>
                  <a:pt x="2185602" y="2496829"/>
                </a:lnTo>
                <a:lnTo>
                  <a:pt x="2189730" y="2497464"/>
                </a:lnTo>
                <a:lnTo>
                  <a:pt x="2193858" y="2498735"/>
                </a:lnTo>
                <a:lnTo>
                  <a:pt x="2197351" y="2500958"/>
                </a:lnTo>
                <a:lnTo>
                  <a:pt x="2201161" y="2503182"/>
                </a:lnTo>
                <a:lnTo>
                  <a:pt x="2201479" y="2504134"/>
                </a:lnTo>
                <a:lnTo>
                  <a:pt x="2201796" y="2506040"/>
                </a:lnTo>
                <a:lnTo>
                  <a:pt x="2202749" y="2512710"/>
                </a:lnTo>
                <a:lnTo>
                  <a:pt x="2203384" y="2523191"/>
                </a:lnTo>
                <a:lnTo>
                  <a:pt x="2204019" y="2537166"/>
                </a:lnTo>
                <a:lnTo>
                  <a:pt x="2205607" y="2574009"/>
                </a:lnTo>
                <a:lnTo>
                  <a:pt x="2206877" y="2621334"/>
                </a:lnTo>
                <a:lnTo>
                  <a:pt x="2207829" y="2676916"/>
                </a:lnTo>
                <a:lnTo>
                  <a:pt x="2208782" y="2739168"/>
                </a:lnTo>
                <a:lnTo>
                  <a:pt x="2210052" y="2873519"/>
                </a:lnTo>
                <a:lnTo>
                  <a:pt x="2211005" y="3007870"/>
                </a:lnTo>
                <a:lnTo>
                  <a:pt x="2211640" y="3124434"/>
                </a:lnTo>
                <a:lnTo>
                  <a:pt x="2211957" y="3238139"/>
                </a:lnTo>
                <a:lnTo>
                  <a:pt x="2330398" y="3227976"/>
                </a:lnTo>
                <a:lnTo>
                  <a:pt x="2392635" y="3222259"/>
                </a:lnTo>
                <a:lnTo>
                  <a:pt x="2454555" y="3216542"/>
                </a:lnTo>
                <a:lnTo>
                  <a:pt x="2516157" y="3210507"/>
                </a:lnTo>
                <a:lnTo>
                  <a:pt x="2576489" y="3203837"/>
                </a:lnTo>
                <a:lnTo>
                  <a:pt x="2633645" y="3196850"/>
                </a:lnTo>
                <a:lnTo>
                  <a:pt x="2687309" y="3189862"/>
                </a:lnTo>
                <a:lnTo>
                  <a:pt x="2684134" y="2851921"/>
                </a:lnTo>
                <a:lnTo>
                  <a:pt x="2682228" y="2709630"/>
                </a:lnTo>
                <a:lnTo>
                  <a:pt x="2681276" y="2654366"/>
                </a:lnTo>
                <a:lnTo>
                  <a:pt x="2680641" y="2613393"/>
                </a:lnTo>
                <a:lnTo>
                  <a:pt x="2680006" y="2597195"/>
                </a:lnTo>
                <a:lnTo>
                  <a:pt x="2679371" y="2588302"/>
                </a:lnTo>
                <a:lnTo>
                  <a:pt x="2676195" y="2551776"/>
                </a:lnTo>
                <a:lnTo>
                  <a:pt x="2672385" y="2517157"/>
                </a:lnTo>
                <a:lnTo>
                  <a:pt x="2668257" y="2484125"/>
                </a:lnTo>
                <a:lnTo>
                  <a:pt x="2663494" y="2452999"/>
                </a:lnTo>
                <a:lnTo>
                  <a:pt x="2658731" y="2422825"/>
                </a:lnTo>
                <a:lnTo>
                  <a:pt x="2653015" y="2394558"/>
                </a:lnTo>
                <a:lnTo>
                  <a:pt x="2647299" y="2367561"/>
                </a:lnTo>
                <a:lnTo>
                  <a:pt x="2641266" y="2341834"/>
                </a:lnTo>
                <a:lnTo>
                  <a:pt x="2634916" y="2317695"/>
                </a:lnTo>
                <a:lnTo>
                  <a:pt x="2628565" y="2294509"/>
                </a:lnTo>
                <a:lnTo>
                  <a:pt x="2621579" y="2272594"/>
                </a:lnTo>
                <a:lnTo>
                  <a:pt x="2614593" y="2252267"/>
                </a:lnTo>
                <a:lnTo>
                  <a:pt x="2607290" y="2232892"/>
                </a:lnTo>
                <a:lnTo>
                  <a:pt x="2600304" y="2214788"/>
                </a:lnTo>
                <a:lnTo>
                  <a:pt x="2592683" y="2197637"/>
                </a:lnTo>
                <a:lnTo>
                  <a:pt x="2585062" y="2181121"/>
                </a:lnTo>
                <a:lnTo>
                  <a:pt x="2578077" y="2166829"/>
                </a:lnTo>
                <a:lnTo>
                  <a:pt x="2570456" y="2152536"/>
                </a:lnTo>
                <a:lnTo>
                  <a:pt x="2563152" y="2139514"/>
                </a:lnTo>
                <a:lnTo>
                  <a:pt x="2555531" y="2127445"/>
                </a:lnTo>
                <a:lnTo>
                  <a:pt x="2548228" y="2115693"/>
                </a:lnTo>
                <a:lnTo>
                  <a:pt x="2540925" y="2104894"/>
                </a:lnTo>
                <a:lnTo>
                  <a:pt x="2533621" y="2095048"/>
                </a:lnTo>
                <a:lnTo>
                  <a:pt x="2526318" y="2085520"/>
                </a:lnTo>
                <a:lnTo>
                  <a:pt x="2519332" y="2076309"/>
                </a:lnTo>
                <a:lnTo>
                  <a:pt x="2512347" y="2068051"/>
                </a:lnTo>
                <a:lnTo>
                  <a:pt x="2498375" y="2052488"/>
                </a:lnTo>
                <a:lnTo>
                  <a:pt x="2485356" y="2038513"/>
                </a:lnTo>
                <a:lnTo>
                  <a:pt x="2472972" y="2025808"/>
                </a:lnTo>
                <a:lnTo>
                  <a:pt x="2442806" y="2009610"/>
                </a:lnTo>
                <a:lnTo>
                  <a:pt x="2412640" y="1993729"/>
                </a:lnTo>
                <a:lnTo>
                  <a:pt x="2382474" y="1979437"/>
                </a:lnTo>
                <a:lnTo>
                  <a:pt x="2352943" y="1965144"/>
                </a:lnTo>
                <a:lnTo>
                  <a:pt x="2322777" y="1951487"/>
                </a:lnTo>
                <a:lnTo>
                  <a:pt x="2292612" y="1938465"/>
                </a:lnTo>
                <a:lnTo>
                  <a:pt x="2262446" y="1925760"/>
                </a:lnTo>
                <a:lnTo>
                  <a:pt x="2231645" y="1913373"/>
                </a:lnTo>
                <a:lnTo>
                  <a:pt x="2200526" y="1900986"/>
                </a:lnTo>
                <a:lnTo>
                  <a:pt x="2168772" y="1888599"/>
                </a:lnTo>
                <a:lnTo>
                  <a:pt x="2103042" y="1864143"/>
                </a:lnTo>
                <a:lnTo>
                  <a:pt x="1960151" y="1811419"/>
                </a:lnTo>
                <a:close/>
                <a:moveTo>
                  <a:pt x="1782331" y="1695490"/>
                </a:moveTo>
                <a:lnTo>
                  <a:pt x="1773122" y="1713594"/>
                </a:lnTo>
                <a:lnTo>
                  <a:pt x="1767724" y="1723440"/>
                </a:lnTo>
                <a:lnTo>
                  <a:pt x="1761691" y="1733286"/>
                </a:lnTo>
                <a:lnTo>
                  <a:pt x="1755340" y="1744085"/>
                </a:lnTo>
                <a:lnTo>
                  <a:pt x="1748037" y="1755201"/>
                </a:lnTo>
                <a:lnTo>
                  <a:pt x="1740416" y="1766636"/>
                </a:lnTo>
                <a:lnTo>
                  <a:pt x="1731843" y="1778705"/>
                </a:lnTo>
                <a:lnTo>
                  <a:pt x="1722951" y="1790139"/>
                </a:lnTo>
                <a:lnTo>
                  <a:pt x="1713425" y="1802526"/>
                </a:lnTo>
                <a:lnTo>
                  <a:pt x="1703264" y="1814278"/>
                </a:lnTo>
                <a:lnTo>
                  <a:pt x="1692468" y="1826665"/>
                </a:lnTo>
                <a:lnTo>
                  <a:pt x="1681037" y="1838734"/>
                </a:lnTo>
                <a:lnTo>
                  <a:pt x="1668653" y="1851121"/>
                </a:lnTo>
                <a:lnTo>
                  <a:pt x="1655634" y="1863508"/>
                </a:lnTo>
                <a:lnTo>
                  <a:pt x="1641980" y="1875577"/>
                </a:lnTo>
                <a:lnTo>
                  <a:pt x="1627373" y="1887964"/>
                </a:lnTo>
                <a:lnTo>
                  <a:pt x="1612131" y="1899716"/>
                </a:lnTo>
                <a:lnTo>
                  <a:pt x="1596255" y="1911467"/>
                </a:lnTo>
                <a:lnTo>
                  <a:pt x="1579425" y="1922901"/>
                </a:lnTo>
                <a:lnTo>
                  <a:pt x="1561643" y="1933700"/>
                </a:lnTo>
                <a:lnTo>
                  <a:pt x="1543544" y="1944499"/>
                </a:lnTo>
                <a:lnTo>
                  <a:pt x="1524174" y="1954980"/>
                </a:lnTo>
                <a:lnTo>
                  <a:pt x="1504169" y="1964509"/>
                </a:lnTo>
                <a:lnTo>
                  <a:pt x="1506392" y="1967050"/>
                </a:lnTo>
                <a:lnTo>
                  <a:pt x="1509250" y="1970543"/>
                </a:lnTo>
                <a:lnTo>
                  <a:pt x="1517188" y="1980707"/>
                </a:lnTo>
                <a:lnTo>
                  <a:pt x="1527032" y="1995000"/>
                </a:lnTo>
                <a:lnTo>
                  <a:pt x="1539416" y="2011833"/>
                </a:lnTo>
                <a:lnTo>
                  <a:pt x="1567041" y="2052488"/>
                </a:lnTo>
                <a:lnTo>
                  <a:pt x="1597525" y="2097589"/>
                </a:lnTo>
                <a:lnTo>
                  <a:pt x="1652776" y="2181439"/>
                </a:lnTo>
                <a:lnTo>
                  <a:pt x="1679767" y="2222411"/>
                </a:lnTo>
                <a:lnTo>
                  <a:pt x="1694056" y="2203354"/>
                </a:lnTo>
                <a:lnTo>
                  <a:pt x="1707392" y="2184615"/>
                </a:lnTo>
                <a:lnTo>
                  <a:pt x="1720411" y="2165558"/>
                </a:lnTo>
                <a:lnTo>
                  <a:pt x="1732795" y="2146501"/>
                </a:lnTo>
                <a:lnTo>
                  <a:pt x="1744544" y="2128080"/>
                </a:lnTo>
                <a:lnTo>
                  <a:pt x="1755658" y="2109341"/>
                </a:lnTo>
                <a:lnTo>
                  <a:pt x="1766136" y="2090919"/>
                </a:lnTo>
                <a:lnTo>
                  <a:pt x="1776615" y="2072815"/>
                </a:lnTo>
                <a:lnTo>
                  <a:pt x="1785824" y="2054393"/>
                </a:lnTo>
                <a:lnTo>
                  <a:pt x="1795032" y="2036925"/>
                </a:lnTo>
                <a:lnTo>
                  <a:pt x="1803606" y="2019456"/>
                </a:lnTo>
                <a:lnTo>
                  <a:pt x="1811862" y="2002305"/>
                </a:lnTo>
                <a:lnTo>
                  <a:pt x="1819165" y="1985471"/>
                </a:lnTo>
                <a:lnTo>
                  <a:pt x="1826151" y="1968955"/>
                </a:lnTo>
                <a:lnTo>
                  <a:pt x="1833137" y="1953075"/>
                </a:lnTo>
                <a:lnTo>
                  <a:pt x="1839170" y="1937829"/>
                </a:lnTo>
                <a:lnTo>
                  <a:pt x="1844885" y="1922584"/>
                </a:lnTo>
                <a:lnTo>
                  <a:pt x="1850601" y="1907974"/>
                </a:lnTo>
                <a:lnTo>
                  <a:pt x="1859810" y="1880976"/>
                </a:lnTo>
                <a:lnTo>
                  <a:pt x="1867430" y="1855885"/>
                </a:lnTo>
                <a:lnTo>
                  <a:pt x="1873781" y="1833970"/>
                </a:lnTo>
                <a:lnTo>
                  <a:pt x="1878544" y="1815230"/>
                </a:lnTo>
                <a:lnTo>
                  <a:pt x="1882037" y="1799032"/>
                </a:lnTo>
                <a:lnTo>
                  <a:pt x="1884260" y="1786963"/>
                </a:lnTo>
                <a:lnTo>
                  <a:pt x="1885212" y="1778387"/>
                </a:lnTo>
                <a:lnTo>
                  <a:pt x="1782331" y="1695490"/>
                </a:lnTo>
                <a:close/>
                <a:moveTo>
                  <a:pt x="1006907" y="1695490"/>
                </a:moveTo>
                <a:lnTo>
                  <a:pt x="903708" y="1778387"/>
                </a:lnTo>
                <a:lnTo>
                  <a:pt x="904661" y="1786963"/>
                </a:lnTo>
                <a:lnTo>
                  <a:pt x="906883" y="1799032"/>
                </a:lnTo>
                <a:lnTo>
                  <a:pt x="910376" y="1815230"/>
                </a:lnTo>
                <a:lnTo>
                  <a:pt x="915139" y="1833970"/>
                </a:lnTo>
                <a:lnTo>
                  <a:pt x="921490" y="1855885"/>
                </a:lnTo>
                <a:lnTo>
                  <a:pt x="929428" y="1880976"/>
                </a:lnTo>
                <a:lnTo>
                  <a:pt x="938955" y="1907974"/>
                </a:lnTo>
                <a:lnTo>
                  <a:pt x="944353" y="1922584"/>
                </a:lnTo>
                <a:lnTo>
                  <a:pt x="949751" y="1937829"/>
                </a:lnTo>
                <a:lnTo>
                  <a:pt x="956102" y="1953075"/>
                </a:lnTo>
                <a:lnTo>
                  <a:pt x="962770" y="1968955"/>
                </a:lnTo>
                <a:lnTo>
                  <a:pt x="969756" y="1985471"/>
                </a:lnTo>
                <a:lnTo>
                  <a:pt x="977694" y="2002305"/>
                </a:lnTo>
                <a:lnTo>
                  <a:pt x="985315" y="2019456"/>
                </a:lnTo>
                <a:lnTo>
                  <a:pt x="993888" y="2036925"/>
                </a:lnTo>
                <a:lnTo>
                  <a:pt x="1003414" y="2054393"/>
                </a:lnTo>
                <a:lnTo>
                  <a:pt x="1012941" y="2072815"/>
                </a:lnTo>
                <a:lnTo>
                  <a:pt x="1023102" y="2090919"/>
                </a:lnTo>
                <a:lnTo>
                  <a:pt x="1033898" y="2109341"/>
                </a:lnTo>
                <a:lnTo>
                  <a:pt x="1045012" y="2128080"/>
                </a:lnTo>
                <a:lnTo>
                  <a:pt x="1056443" y="2146501"/>
                </a:lnTo>
                <a:lnTo>
                  <a:pt x="1068827" y="2165558"/>
                </a:lnTo>
                <a:lnTo>
                  <a:pt x="1081528" y="2184615"/>
                </a:lnTo>
                <a:lnTo>
                  <a:pt x="1095182" y="2203354"/>
                </a:lnTo>
                <a:lnTo>
                  <a:pt x="1109154" y="2222411"/>
                </a:lnTo>
                <a:lnTo>
                  <a:pt x="1134874" y="2183027"/>
                </a:lnTo>
                <a:lnTo>
                  <a:pt x="1159325" y="2145231"/>
                </a:lnTo>
                <a:lnTo>
                  <a:pt x="1187903" y="2101400"/>
                </a:lnTo>
                <a:lnTo>
                  <a:pt x="1217751" y="2056934"/>
                </a:lnTo>
                <a:lnTo>
                  <a:pt x="1231723" y="2035972"/>
                </a:lnTo>
                <a:lnTo>
                  <a:pt x="1245377" y="2016280"/>
                </a:lnTo>
                <a:lnTo>
                  <a:pt x="1258078" y="1998811"/>
                </a:lnTo>
                <a:lnTo>
                  <a:pt x="1268875" y="1983883"/>
                </a:lnTo>
                <a:lnTo>
                  <a:pt x="1278083" y="1972449"/>
                </a:lnTo>
                <a:lnTo>
                  <a:pt x="1281894" y="1968003"/>
                </a:lnTo>
                <a:lnTo>
                  <a:pt x="1285387" y="1964509"/>
                </a:lnTo>
                <a:lnTo>
                  <a:pt x="1264747" y="1954980"/>
                </a:lnTo>
                <a:lnTo>
                  <a:pt x="1246012" y="1944499"/>
                </a:lnTo>
                <a:lnTo>
                  <a:pt x="1227277" y="1933700"/>
                </a:lnTo>
                <a:lnTo>
                  <a:pt x="1209813" y="1922901"/>
                </a:lnTo>
                <a:lnTo>
                  <a:pt x="1192666" y="1911467"/>
                </a:lnTo>
                <a:lnTo>
                  <a:pt x="1176789" y="1899716"/>
                </a:lnTo>
                <a:lnTo>
                  <a:pt x="1161547" y="1887964"/>
                </a:lnTo>
                <a:lnTo>
                  <a:pt x="1146941" y="1875577"/>
                </a:lnTo>
                <a:lnTo>
                  <a:pt x="1133604" y="1863508"/>
                </a:lnTo>
                <a:lnTo>
                  <a:pt x="1120585" y="1851121"/>
                </a:lnTo>
                <a:lnTo>
                  <a:pt x="1108519" y="1838734"/>
                </a:lnTo>
                <a:lnTo>
                  <a:pt x="1096453" y="1826665"/>
                </a:lnTo>
                <a:lnTo>
                  <a:pt x="1085656" y="1814278"/>
                </a:lnTo>
                <a:lnTo>
                  <a:pt x="1075813" y="1802526"/>
                </a:lnTo>
                <a:lnTo>
                  <a:pt x="1065969" y="1790139"/>
                </a:lnTo>
                <a:lnTo>
                  <a:pt x="1057078" y="1778705"/>
                </a:lnTo>
                <a:lnTo>
                  <a:pt x="1048822" y="1766636"/>
                </a:lnTo>
                <a:lnTo>
                  <a:pt x="1041201" y="1755201"/>
                </a:lnTo>
                <a:lnTo>
                  <a:pt x="1034216" y="1744085"/>
                </a:lnTo>
                <a:lnTo>
                  <a:pt x="1027547" y="1733286"/>
                </a:lnTo>
                <a:lnTo>
                  <a:pt x="1021514" y="1723440"/>
                </a:lnTo>
                <a:lnTo>
                  <a:pt x="1016433" y="1713594"/>
                </a:lnTo>
                <a:lnTo>
                  <a:pt x="1006907" y="1695490"/>
                </a:lnTo>
                <a:close/>
                <a:moveTo>
                  <a:pt x="1002462" y="1582737"/>
                </a:moveTo>
                <a:lnTo>
                  <a:pt x="1006590" y="1582737"/>
                </a:lnTo>
                <a:lnTo>
                  <a:pt x="1010718" y="1583690"/>
                </a:lnTo>
                <a:lnTo>
                  <a:pt x="1014528" y="1584643"/>
                </a:lnTo>
                <a:lnTo>
                  <a:pt x="1018656" y="1586231"/>
                </a:lnTo>
                <a:lnTo>
                  <a:pt x="1021832" y="1588454"/>
                </a:lnTo>
                <a:lnTo>
                  <a:pt x="1024689" y="1590995"/>
                </a:lnTo>
                <a:lnTo>
                  <a:pt x="1027865" y="1593854"/>
                </a:lnTo>
                <a:lnTo>
                  <a:pt x="1030088" y="1597347"/>
                </a:lnTo>
                <a:lnTo>
                  <a:pt x="1032310" y="1600524"/>
                </a:lnTo>
                <a:lnTo>
                  <a:pt x="1033898" y="1604653"/>
                </a:lnTo>
                <a:lnTo>
                  <a:pt x="1034216" y="1606241"/>
                </a:lnTo>
                <a:lnTo>
                  <a:pt x="1036756" y="1612593"/>
                </a:lnTo>
                <a:lnTo>
                  <a:pt x="1040884" y="1623074"/>
                </a:lnTo>
                <a:lnTo>
                  <a:pt x="1047234" y="1637049"/>
                </a:lnTo>
                <a:lnTo>
                  <a:pt x="1055808" y="1654518"/>
                </a:lnTo>
                <a:lnTo>
                  <a:pt x="1060889" y="1664046"/>
                </a:lnTo>
                <a:lnTo>
                  <a:pt x="1066922" y="1674528"/>
                </a:lnTo>
                <a:lnTo>
                  <a:pt x="1073273" y="1685326"/>
                </a:lnTo>
                <a:lnTo>
                  <a:pt x="1080258" y="1696443"/>
                </a:lnTo>
                <a:lnTo>
                  <a:pt x="1088514" y="1708195"/>
                </a:lnTo>
                <a:lnTo>
                  <a:pt x="1096770" y="1720264"/>
                </a:lnTo>
                <a:lnTo>
                  <a:pt x="1106296" y="1732651"/>
                </a:lnTo>
                <a:lnTo>
                  <a:pt x="1117092" y="1745355"/>
                </a:lnTo>
                <a:lnTo>
                  <a:pt x="1128841" y="1758695"/>
                </a:lnTo>
                <a:lnTo>
                  <a:pt x="1141860" y="1771717"/>
                </a:lnTo>
                <a:lnTo>
                  <a:pt x="1155832" y="1785057"/>
                </a:lnTo>
                <a:lnTo>
                  <a:pt x="1171074" y="1798715"/>
                </a:lnTo>
                <a:lnTo>
                  <a:pt x="1187268" y="1812054"/>
                </a:lnTo>
                <a:lnTo>
                  <a:pt x="1203780" y="1825394"/>
                </a:lnTo>
                <a:lnTo>
                  <a:pt x="1221244" y="1838734"/>
                </a:lnTo>
                <a:lnTo>
                  <a:pt x="1239979" y="1851756"/>
                </a:lnTo>
                <a:lnTo>
                  <a:pt x="1259031" y="1864778"/>
                </a:lnTo>
                <a:lnTo>
                  <a:pt x="1278718" y="1877165"/>
                </a:lnTo>
                <a:lnTo>
                  <a:pt x="1299041" y="1889552"/>
                </a:lnTo>
                <a:lnTo>
                  <a:pt x="1319998" y="1900986"/>
                </a:lnTo>
                <a:lnTo>
                  <a:pt x="1340955" y="1911785"/>
                </a:lnTo>
                <a:lnTo>
                  <a:pt x="1362548" y="1922266"/>
                </a:lnTo>
                <a:lnTo>
                  <a:pt x="1427008" y="1922266"/>
                </a:lnTo>
                <a:lnTo>
                  <a:pt x="1436216" y="1918772"/>
                </a:lnTo>
                <a:lnTo>
                  <a:pt x="1445742" y="1914643"/>
                </a:lnTo>
                <a:lnTo>
                  <a:pt x="1454951" y="1910515"/>
                </a:lnTo>
                <a:lnTo>
                  <a:pt x="1464795" y="1906068"/>
                </a:lnTo>
                <a:lnTo>
                  <a:pt x="1474321" y="1901304"/>
                </a:lnTo>
                <a:lnTo>
                  <a:pt x="1484164" y="1896222"/>
                </a:lnTo>
                <a:lnTo>
                  <a:pt x="1493690" y="1890822"/>
                </a:lnTo>
                <a:lnTo>
                  <a:pt x="1503534" y="1885423"/>
                </a:lnTo>
                <a:lnTo>
                  <a:pt x="1522586" y="1873354"/>
                </a:lnTo>
                <a:lnTo>
                  <a:pt x="1541638" y="1860967"/>
                </a:lnTo>
                <a:lnTo>
                  <a:pt x="1560373" y="1847309"/>
                </a:lnTo>
                <a:lnTo>
                  <a:pt x="1578155" y="1833652"/>
                </a:lnTo>
                <a:lnTo>
                  <a:pt x="1595619" y="1819677"/>
                </a:lnTo>
                <a:lnTo>
                  <a:pt x="1612131" y="1805067"/>
                </a:lnTo>
                <a:lnTo>
                  <a:pt x="1628326" y="1791092"/>
                </a:lnTo>
                <a:lnTo>
                  <a:pt x="1643250" y="1776482"/>
                </a:lnTo>
                <a:lnTo>
                  <a:pt x="1656904" y="1762189"/>
                </a:lnTo>
                <a:lnTo>
                  <a:pt x="1668970" y="1748849"/>
                </a:lnTo>
                <a:lnTo>
                  <a:pt x="1680719" y="1735509"/>
                </a:lnTo>
                <a:lnTo>
                  <a:pt x="1690245" y="1723440"/>
                </a:lnTo>
                <a:lnTo>
                  <a:pt x="1698819" y="1711371"/>
                </a:lnTo>
                <a:lnTo>
                  <a:pt x="1706757" y="1699937"/>
                </a:lnTo>
                <a:lnTo>
                  <a:pt x="1714060" y="1688820"/>
                </a:lnTo>
                <a:lnTo>
                  <a:pt x="1720411" y="1678021"/>
                </a:lnTo>
                <a:lnTo>
                  <a:pt x="1726444" y="1667540"/>
                </a:lnTo>
                <a:lnTo>
                  <a:pt x="1731843" y="1658012"/>
                </a:lnTo>
                <a:lnTo>
                  <a:pt x="1740734" y="1640543"/>
                </a:lnTo>
                <a:lnTo>
                  <a:pt x="1747084" y="1625615"/>
                </a:lnTo>
                <a:lnTo>
                  <a:pt x="1751847" y="1614499"/>
                </a:lnTo>
                <a:lnTo>
                  <a:pt x="1754705" y="1607193"/>
                </a:lnTo>
                <a:lnTo>
                  <a:pt x="1755340" y="1604335"/>
                </a:lnTo>
                <a:lnTo>
                  <a:pt x="1755658" y="1604335"/>
                </a:lnTo>
                <a:lnTo>
                  <a:pt x="1757245" y="1600524"/>
                </a:lnTo>
                <a:lnTo>
                  <a:pt x="1759151" y="1597347"/>
                </a:lnTo>
                <a:lnTo>
                  <a:pt x="1761373" y="1593854"/>
                </a:lnTo>
                <a:lnTo>
                  <a:pt x="1764231" y="1590995"/>
                </a:lnTo>
                <a:lnTo>
                  <a:pt x="1767089" y="1588454"/>
                </a:lnTo>
                <a:lnTo>
                  <a:pt x="1770899" y="1586231"/>
                </a:lnTo>
                <a:lnTo>
                  <a:pt x="1774710" y="1584643"/>
                </a:lnTo>
                <a:lnTo>
                  <a:pt x="1778838" y="1583690"/>
                </a:lnTo>
                <a:lnTo>
                  <a:pt x="1782966" y="1582737"/>
                </a:lnTo>
                <a:lnTo>
                  <a:pt x="1786776" y="1582737"/>
                </a:lnTo>
                <a:lnTo>
                  <a:pt x="1790904" y="1583690"/>
                </a:lnTo>
                <a:lnTo>
                  <a:pt x="1794715" y="1584325"/>
                </a:lnTo>
                <a:lnTo>
                  <a:pt x="1798525" y="1585913"/>
                </a:lnTo>
                <a:lnTo>
                  <a:pt x="1802018" y="1588137"/>
                </a:lnTo>
                <a:lnTo>
                  <a:pt x="1805511" y="1590360"/>
                </a:lnTo>
                <a:lnTo>
                  <a:pt x="1808051" y="1593218"/>
                </a:lnTo>
                <a:lnTo>
                  <a:pt x="1940781" y="1708195"/>
                </a:lnTo>
                <a:lnTo>
                  <a:pt x="1941734" y="1708512"/>
                </a:lnTo>
                <a:lnTo>
                  <a:pt x="1943004" y="1708512"/>
                </a:lnTo>
                <a:lnTo>
                  <a:pt x="2024611" y="1739321"/>
                </a:lnTo>
                <a:lnTo>
                  <a:pt x="2103995" y="1768859"/>
                </a:lnTo>
                <a:lnTo>
                  <a:pt x="2179886" y="1798079"/>
                </a:lnTo>
                <a:lnTo>
                  <a:pt x="2217673" y="1812372"/>
                </a:lnTo>
                <a:lnTo>
                  <a:pt x="2254190" y="1826982"/>
                </a:lnTo>
                <a:lnTo>
                  <a:pt x="2291024" y="1841910"/>
                </a:lnTo>
                <a:lnTo>
                  <a:pt x="2327223" y="1857155"/>
                </a:lnTo>
                <a:lnTo>
                  <a:pt x="2363105" y="1872401"/>
                </a:lnTo>
                <a:lnTo>
                  <a:pt x="2398351" y="1888282"/>
                </a:lnTo>
                <a:lnTo>
                  <a:pt x="2434233" y="1905115"/>
                </a:lnTo>
                <a:lnTo>
                  <a:pt x="2469479" y="1922584"/>
                </a:lnTo>
                <a:lnTo>
                  <a:pt x="2504726" y="1940370"/>
                </a:lnTo>
                <a:lnTo>
                  <a:pt x="2539655" y="1959427"/>
                </a:lnTo>
                <a:lnTo>
                  <a:pt x="2547276" y="1964826"/>
                </a:lnTo>
                <a:lnTo>
                  <a:pt x="2560612" y="1978484"/>
                </a:lnTo>
                <a:lnTo>
                  <a:pt x="2575219" y="1994365"/>
                </a:lnTo>
                <a:lnTo>
                  <a:pt x="2583157" y="2002940"/>
                </a:lnTo>
                <a:lnTo>
                  <a:pt x="2591413" y="2012151"/>
                </a:lnTo>
                <a:lnTo>
                  <a:pt x="2599669" y="2021679"/>
                </a:lnTo>
                <a:lnTo>
                  <a:pt x="2607925" y="2032478"/>
                </a:lnTo>
                <a:lnTo>
                  <a:pt x="2616498" y="2043595"/>
                </a:lnTo>
                <a:lnTo>
                  <a:pt x="2625072" y="2055664"/>
                </a:lnTo>
                <a:lnTo>
                  <a:pt x="2633963" y="2068051"/>
                </a:lnTo>
                <a:lnTo>
                  <a:pt x="2642854" y="2082026"/>
                </a:lnTo>
                <a:lnTo>
                  <a:pt x="2651427" y="2096318"/>
                </a:lnTo>
                <a:lnTo>
                  <a:pt x="2660318" y="2111564"/>
                </a:lnTo>
                <a:lnTo>
                  <a:pt x="2668892" y="2128080"/>
                </a:lnTo>
                <a:lnTo>
                  <a:pt x="2677465" y="2145231"/>
                </a:lnTo>
                <a:lnTo>
                  <a:pt x="2686039" y="2163335"/>
                </a:lnTo>
                <a:lnTo>
                  <a:pt x="2694612" y="2182709"/>
                </a:lnTo>
                <a:lnTo>
                  <a:pt x="2702868" y="2203037"/>
                </a:lnTo>
                <a:lnTo>
                  <a:pt x="2710489" y="2224317"/>
                </a:lnTo>
                <a:lnTo>
                  <a:pt x="2718428" y="2246867"/>
                </a:lnTo>
                <a:lnTo>
                  <a:pt x="2725731" y="2271006"/>
                </a:lnTo>
                <a:lnTo>
                  <a:pt x="2733034" y="2296097"/>
                </a:lnTo>
                <a:lnTo>
                  <a:pt x="2740020" y="2322459"/>
                </a:lnTo>
                <a:lnTo>
                  <a:pt x="2746371" y="2350409"/>
                </a:lnTo>
                <a:lnTo>
                  <a:pt x="2752721" y="2379630"/>
                </a:lnTo>
                <a:lnTo>
                  <a:pt x="2758437" y="2410121"/>
                </a:lnTo>
                <a:lnTo>
                  <a:pt x="2763835" y="2442200"/>
                </a:lnTo>
                <a:lnTo>
                  <a:pt x="2768598" y="2475867"/>
                </a:lnTo>
                <a:lnTo>
                  <a:pt x="2773361" y="2510804"/>
                </a:lnTo>
                <a:lnTo>
                  <a:pt x="2777172" y="2547647"/>
                </a:lnTo>
                <a:lnTo>
                  <a:pt x="2780982" y="2586396"/>
                </a:lnTo>
                <a:lnTo>
                  <a:pt x="2780982" y="2586079"/>
                </a:lnTo>
                <a:lnTo>
                  <a:pt x="2781617" y="2597830"/>
                </a:lnTo>
                <a:lnTo>
                  <a:pt x="2781935" y="2615617"/>
                </a:lnTo>
                <a:lnTo>
                  <a:pt x="2783522" y="2668023"/>
                </a:lnTo>
                <a:lnTo>
                  <a:pt x="2784158" y="2740439"/>
                </a:lnTo>
                <a:lnTo>
                  <a:pt x="2785428" y="2828418"/>
                </a:lnTo>
                <a:lnTo>
                  <a:pt x="2787650" y="3030738"/>
                </a:lnTo>
                <a:lnTo>
                  <a:pt x="2789238" y="3238775"/>
                </a:lnTo>
                <a:lnTo>
                  <a:pt x="2789238" y="3241633"/>
                </a:lnTo>
                <a:lnTo>
                  <a:pt x="2788921" y="3244174"/>
                </a:lnTo>
                <a:lnTo>
                  <a:pt x="2788286" y="3247033"/>
                </a:lnTo>
                <a:lnTo>
                  <a:pt x="2787650" y="3249891"/>
                </a:lnTo>
                <a:lnTo>
                  <a:pt x="2786380" y="3252114"/>
                </a:lnTo>
                <a:lnTo>
                  <a:pt x="2784793" y="3254655"/>
                </a:lnTo>
                <a:lnTo>
                  <a:pt x="2783522" y="3256879"/>
                </a:lnTo>
                <a:lnTo>
                  <a:pt x="2781935" y="3259102"/>
                </a:lnTo>
                <a:lnTo>
                  <a:pt x="2780030" y="3261008"/>
                </a:lnTo>
                <a:lnTo>
                  <a:pt x="2777807" y="3262913"/>
                </a:lnTo>
                <a:lnTo>
                  <a:pt x="2775584" y="3264501"/>
                </a:lnTo>
                <a:lnTo>
                  <a:pt x="2773361" y="3265772"/>
                </a:lnTo>
                <a:lnTo>
                  <a:pt x="2770821" y="3267360"/>
                </a:lnTo>
                <a:lnTo>
                  <a:pt x="2768281" y="3267995"/>
                </a:lnTo>
                <a:lnTo>
                  <a:pt x="2765740" y="3268948"/>
                </a:lnTo>
                <a:lnTo>
                  <a:pt x="2762565" y="3269583"/>
                </a:lnTo>
                <a:lnTo>
                  <a:pt x="2730176" y="3274030"/>
                </a:lnTo>
                <a:lnTo>
                  <a:pt x="2693660" y="3278476"/>
                </a:lnTo>
                <a:lnTo>
                  <a:pt x="2609830" y="3288322"/>
                </a:lnTo>
                <a:lnTo>
                  <a:pt x="2519332" y="3298486"/>
                </a:lnTo>
                <a:lnTo>
                  <a:pt x="2428199" y="3308650"/>
                </a:lnTo>
                <a:lnTo>
                  <a:pt x="2275465" y="3324530"/>
                </a:lnTo>
                <a:lnTo>
                  <a:pt x="2208782" y="3331200"/>
                </a:lnTo>
                <a:lnTo>
                  <a:pt x="2162422" y="3334376"/>
                </a:lnTo>
                <a:lnTo>
                  <a:pt x="2115109" y="3337235"/>
                </a:lnTo>
                <a:lnTo>
                  <a:pt x="2066843" y="3340093"/>
                </a:lnTo>
                <a:lnTo>
                  <a:pt x="2017308" y="3342634"/>
                </a:lnTo>
                <a:lnTo>
                  <a:pt x="1967137" y="3344858"/>
                </a:lnTo>
                <a:lnTo>
                  <a:pt x="1915696" y="3347081"/>
                </a:lnTo>
                <a:lnTo>
                  <a:pt x="1812497" y="3350575"/>
                </a:lnTo>
                <a:lnTo>
                  <a:pt x="1708027" y="3353433"/>
                </a:lnTo>
                <a:lnTo>
                  <a:pt x="1603875" y="3355657"/>
                </a:lnTo>
                <a:lnTo>
                  <a:pt x="1500359" y="3356927"/>
                </a:lnTo>
                <a:lnTo>
                  <a:pt x="1399382" y="3357562"/>
                </a:lnTo>
                <a:lnTo>
                  <a:pt x="1397159" y="3357245"/>
                </a:lnTo>
                <a:lnTo>
                  <a:pt x="1394619" y="3356292"/>
                </a:lnTo>
                <a:lnTo>
                  <a:pt x="1392396" y="3357245"/>
                </a:lnTo>
                <a:lnTo>
                  <a:pt x="1389856" y="3357562"/>
                </a:lnTo>
                <a:lnTo>
                  <a:pt x="1287609" y="3356927"/>
                </a:lnTo>
                <a:lnTo>
                  <a:pt x="1180917" y="3355657"/>
                </a:lnTo>
                <a:lnTo>
                  <a:pt x="1071367" y="3353433"/>
                </a:lnTo>
                <a:lnTo>
                  <a:pt x="961182" y="3350575"/>
                </a:lnTo>
                <a:lnTo>
                  <a:pt x="851950" y="3347081"/>
                </a:lnTo>
                <a:lnTo>
                  <a:pt x="798604" y="3344858"/>
                </a:lnTo>
                <a:lnTo>
                  <a:pt x="745893" y="3342634"/>
                </a:lnTo>
                <a:lnTo>
                  <a:pt x="694452" y="3340093"/>
                </a:lnTo>
                <a:lnTo>
                  <a:pt x="644281" y="3337235"/>
                </a:lnTo>
                <a:lnTo>
                  <a:pt x="596016" y="3334376"/>
                </a:lnTo>
                <a:lnTo>
                  <a:pt x="549973" y="3331200"/>
                </a:lnTo>
                <a:lnTo>
                  <a:pt x="488371" y="3324530"/>
                </a:lnTo>
                <a:lnTo>
                  <a:pt x="346432" y="3308650"/>
                </a:lnTo>
                <a:lnTo>
                  <a:pt x="261332" y="3298804"/>
                </a:lnTo>
                <a:lnTo>
                  <a:pt x="175280" y="3288322"/>
                </a:lnTo>
                <a:lnTo>
                  <a:pt x="95261" y="3278476"/>
                </a:lnTo>
                <a:lnTo>
                  <a:pt x="26356" y="3269583"/>
                </a:lnTo>
                <a:lnTo>
                  <a:pt x="23815" y="3268948"/>
                </a:lnTo>
                <a:lnTo>
                  <a:pt x="20957" y="3267995"/>
                </a:lnTo>
                <a:lnTo>
                  <a:pt x="18100" y="3267360"/>
                </a:lnTo>
                <a:lnTo>
                  <a:pt x="15877" y="3265772"/>
                </a:lnTo>
                <a:lnTo>
                  <a:pt x="13337" y="3264501"/>
                </a:lnTo>
                <a:lnTo>
                  <a:pt x="11114" y="3262913"/>
                </a:lnTo>
                <a:lnTo>
                  <a:pt x="9209" y="3261008"/>
                </a:lnTo>
                <a:lnTo>
                  <a:pt x="7621" y="3259102"/>
                </a:lnTo>
                <a:lnTo>
                  <a:pt x="5716" y="3256879"/>
                </a:lnTo>
                <a:lnTo>
                  <a:pt x="4128" y="3254655"/>
                </a:lnTo>
                <a:lnTo>
                  <a:pt x="3175" y="3252114"/>
                </a:lnTo>
                <a:lnTo>
                  <a:pt x="1905" y="3249891"/>
                </a:lnTo>
                <a:lnTo>
                  <a:pt x="635" y="3247033"/>
                </a:lnTo>
                <a:lnTo>
                  <a:pt x="318" y="3244174"/>
                </a:lnTo>
                <a:lnTo>
                  <a:pt x="0" y="3241633"/>
                </a:lnTo>
                <a:lnTo>
                  <a:pt x="0" y="3238775"/>
                </a:lnTo>
                <a:lnTo>
                  <a:pt x="3493" y="2876378"/>
                </a:lnTo>
                <a:lnTo>
                  <a:pt x="5398" y="2720747"/>
                </a:lnTo>
                <a:lnTo>
                  <a:pt x="6033" y="2660718"/>
                </a:lnTo>
                <a:lnTo>
                  <a:pt x="6986" y="2615617"/>
                </a:lnTo>
                <a:lnTo>
                  <a:pt x="7938" y="2597830"/>
                </a:lnTo>
                <a:lnTo>
                  <a:pt x="8256" y="2586396"/>
                </a:lnTo>
                <a:lnTo>
                  <a:pt x="12066" y="2547647"/>
                </a:lnTo>
                <a:lnTo>
                  <a:pt x="15877" y="2510804"/>
                </a:lnTo>
                <a:lnTo>
                  <a:pt x="20640" y="2475867"/>
                </a:lnTo>
                <a:lnTo>
                  <a:pt x="25403" y="2442200"/>
                </a:lnTo>
                <a:lnTo>
                  <a:pt x="30801" y="2410121"/>
                </a:lnTo>
                <a:lnTo>
                  <a:pt x="36517" y="2379630"/>
                </a:lnTo>
                <a:lnTo>
                  <a:pt x="42867" y="2350409"/>
                </a:lnTo>
                <a:lnTo>
                  <a:pt x="49536" y="2322459"/>
                </a:lnTo>
                <a:lnTo>
                  <a:pt x="56204" y="2296097"/>
                </a:lnTo>
                <a:lnTo>
                  <a:pt x="63507" y="2271006"/>
                </a:lnTo>
                <a:lnTo>
                  <a:pt x="71128" y="2246867"/>
                </a:lnTo>
                <a:lnTo>
                  <a:pt x="78431" y="2224317"/>
                </a:lnTo>
                <a:lnTo>
                  <a:pt x="86687" y="2203037"/>
                </a:lnTo>
                <a:lnTo>
                  <a:pt x="94943" y="2182709"/>
                </a:lnTo>
                <a:lnTo>
                  <a:pt x="102882" y="2163335"/>
                </a:lnTo>
                <a:lnTo>
                  <a:pt x="111455" y="2145231"/>
                </a:lnTo>
                <a:lnTo>
                  <a:pt x="120029" y="2128080"/>
                </a:lnTo>
                <a:lnTo>
                  <a:pt x="128602" y="2111564"/>
                </a:lnTo>
                <a:lnTo>
                  <a:pt x="137493" y="2096318"/>
                </a:lnTo>
                <a:lnTo>
                  <a:pt x="146384" y="2082026"/>
                </a:lnTo>
                <a:lnTo>
                  <a:pt x="154958" y="2068051"/>
                </a:lnTo>
                <a:lnTo>
                  <a:pt x="163849" y="2055664"/>
                </a:lnTo>
                <a:lnTo>
                  <a:pt x="172740" y="2043595"/>
                </a:lnTo>
                <a:lnTo>
                  <a:pt x="181313" y="2032478"/>
                </a:lnTo>
                <a:lnTo>
                  <a:pt x="189887" y="2021679"/>
                </a:lnTo>
                <a:lnTo>
                  <a:pt x="198143" y="2012151"/>
                </a:lnTo>
                <a:lnTo>
                  <a:pt x="206399" y="2002940"/>
                </a:lnTo>
                <a:lnTo>
                  <a:pt x="214019" y="1994365"/>
                </a:lnTo>
                <a:lnTo>
                  <a:pt x="228944" y="1978484"/>
                </a:lnTo>
                <a:lnTo>
                  <a:pt x="242280" y="1964826"/>
                </a:lnTo>
                <a:lnTo>
                  <a:pt x="249266" y="1959427"/>
                </a:lnTo>
                <a:lnTo>
                  <a:pt x="284512" y="1940370"/>
                </a:lnTo>
                <a:lnTo>
                  <a:pt x="320077" y="1922584"/>
                </a:lnTo>
                <a:lnTo>
                  <a:pt x="355323" y="1905115"/>
                </a:lnTo>
                <a:lnTo>
                  <a:pt x="390570" y="1888282"/>
                </a:lnTo>
                <a:lnTo>
                  <a:pt x="426134" y="1872401"/>
                </a:lnTo>
                <a:lnTo>
                  <a:pt x="462015" y="1857155"/>
                </a:lnTo>
                <a:lnTo>
                  <a:pt x="498214" y="1841910"/>
                </a:lnTo>
                <a:lnTo>
                  <a:pt x="534731" y="1826982"/>
                </a:lnTo>
                <a:lnTo>
                  <a:pt x="571565" y="1812372"/>
                </a:lnTo>
                <a:lnTo>
                  <a:pt x="609035" y="1798079"/>
                </a:lnTo>
                <a:lnTo>
                  <a:pt x="685561" y="1768859"/>
                </a:lnTo>
                <a:lnTo>
                  <a:pt x="764310" y="1739321"/>
                </a:lnTo>
                <a:lnTo>
                  <a:pt x="846234" y="1708512"/>
                </a:lnTo>
                <a:lnTo>
                  <a:pt x="847504" y="1708512"/>
                </a:lnTo>
                <a:lnTo>
                  <a:pt x="848774" y="1708195"/>
                </a:lnTo>
                <a:lnTo>
                  <a:pt x="980869" y="1593218"/>
                </a:lnTo>
                <a:lnTo>
                  <a:pt x="984045" y="1590360"/>
                </a:lnTo>
                <a:lnTo>
                  <a:pt x="987220" y="1588137"/>
                </a:lnTo>
                <a:lnTo>
                  <a:pt x="990713" y="1585913"/>
                </a:lnTo>
                <a:lnTo>
                  <a:pt x="994206" y="1584325"/>
                </a:lnTo>
                <a:lnTo>
                  <a:pt x="998334" y="1583690"/>
                </a:lnTo>
                <a:lnTo>
                  <a:pt x="1002462" y="1582737"/>
                </a:lnTo>
                <a:close/>
                <a:moveTo>
                  <a:pt x="1401605" y="0"/>
                </a:moveTo>
                <a:lnTo>
                  <a:pt x="1417801" y="317"/>
                </a:lnTo>
                <a:lnTo>
                  <a:pt x="1433680" y="952"/>
                </a:lnTo>
                <a:lnTo>
                  <a:pt x="1449241" y="2222"/>
                </a:lnTo>
                <a:lnTo>
                  <a:pt x="1464802" y="3492"/>
                </a:lnTo>
                <a:lnTo>
                  <a:pt x="1480046" y="5396"/>
                </a:lnTo>
                <a:lnTo>
                  <a:pt x="1495289" y="7618"/>
                </a:lnTo>
                <a:lnTo>
                  <a:pt x="1510215" y="10158"/>
                </a:lnTo>
                <a:lnTo>
                  <a:pt x="1525141" y="13332"/>
                </a:lnTo>
                <a:lnTo>
                  <a:pt x="1540067" y="17142"/>
                </a:lnTo>
                <a:lnTo>
                  <a:pt x="1554358" y="20633"/>
                </a:lnTo>
                <a:lnTo>
                  <a:pt x="1568649" y="25077"/>
                </a:lnTo>
                <a:lnTo>
                  <a:pt x="1582622" y="29522"/>
                </a:lnTo>
                <a:lnTo>
                  <a:pt x="1596278" y="34918"/>
                </a:lnTo>
                <a:lnTo>
                  <a:pt x="1610251" y="39997"/>
                </a:lnTo>
                <a:lnTo>
                  <a:pt x="1623589" y="46028"/>
                </a:lnTo>
                <a:lnTo>
                  <a:pt x="1636927" y="52060"/>
                </a:lnTo>
                <a:lnTo>
                  <a:pt x="1649948" y="58726"/>
                </a:lnTo>
                <a:lnTo>
                  <a:pt x="1662651" y="65392"/>
                </a:lnTo>
                <a:lnTo>
                  <a:pt x="1675354" y="72376"/>
                </a:lnTo>
                <a:lnTo>
                  <a:pt x="1687739" y="79677"/>
                </a:lnTo>
                <a:lnTo>
                  <a:pt x="1700124" y="87613"/>
                </a:lnTo>
                <a:lnTo>
                  <a:pt x="1711875" y="95866"/>
                </a:lnTo>
                <a:lnTo>
                  <a:pt x="1723942" y="104437"/>
                </a:lnTo>
                <a:lnTo>
                  <a:pt x="1735375" y="113325"/>
                </a:lnTo>
                <a:lnTo>
                  <a:pt x="1746490" y="122213"/>
                </a:lnTo>
                <a:lnTo>
                  <a:pt x="1757605" y="131737"/>
                </a:lnTo>
                <a:lnTo>
                  <a:pt x="1768720" y="141577"/>
                </a:lnTo>
                <a:lnTo>
                  <a:pt x="1779200" y="151418"/>
                </a:lnTo>
                <a:lnTo>
                  <a:pt x="1789680" y="161893"/>
                </a:lnTo>
                <a:lnTo>
                  <a:pt x="1800160" y="172369"/>
                </a:lnTo>
                <a:lnTo>
                  <a:pt x="1810005" y="183162"/>
                </a:lnTo>
                <a:lnTo>
                  <a:pt x="1819850" y="194272"/>
                </a:lnTo>
                <a:lnTo>
                  <a:pt x="1829059" y="205700"/>
                </a:lnTo>
                <a:lnTo>
                  <a:pt x="1838269" y="217445"/>
                </a:lnTo>
                <a:lnTo>
                  <a:pt x="1847479" y="229507"/>
                </a:lnTo>
                <a:lnTo>
                  <a:pt x="1856053" y="241570"/>
                </a:lnTo>
                <a:lnTo>
                  <a:pt x="1864628" y="253950"/>
                </a:lnTo>
                <a:lnTo>
                  <a:pt x="1872884" y="266965"/>
                </a:lnTo>
                <a:lnTo>
                  <a:pt x="1881141" y="279980"/>
                </a:lnTo>
                <a:lnTo>
                  <a:pt x="1888763" y="292995"/>
                </a:lnTo>
                <a:lnTo>
                  <a:pt x="1896385" y="306327"/>
                </a:lnTo>
                <a:lnTo>
                  <a:pt x="1903372" y="319977"/>
                </a:lnTo>
                <a:lnTo>
                  <a:pt x="1910358" y="334262"/>
                </a:lnTo>
                <a:lnTo>
                  <a:pt x="1917027" y="347912"/>
                </a:lnTo>
                <a:lnTo>
                  <a:pt x="1923696" y="362514"/>
                </a:lnTo>
                <a:lnTo>
                  <a:pt x="1929730" y="376799"/>
                </a:lnTo>
                <a:lnTo>
                  <a:pt x="1935764" y="391718"/>
                </a:lnTo>
                <a:lnTo>
                  <a:pt x="1941163" y="406638"/>
                </a:lnTo>
                <a:lnTo>
                  <a:pt x="1946879" y="421875"/>
                </a:lnTo>
                <a:lnTo>
                  <a:pt x="1951960" y="437112"/>
                </a:lnTo>
                <a:lnTo>
                  <a:pt x="1956406" y="452666"/>
                </a:lnTo>
                <a:lnTo>
                  <a:pt x="1961488" y="468221"/>
                </a:lnTo>
                <a:lnTo>
                  <a:pt x="1965298" y="484410"/>
                </a:lnTo>
                <a:lnTo>
                  <a:pt x="1969427" y="500282"/>
                </a:lnTo>
                <a:lnTo>
                  <a:pt x="1973238" y="516154"/>
                </a:lnTo>
                <a:lnTo>
                  <a:pt x="1976731" y="532661"/>
                </a:lnTo>
                <a:lnTo>
                  <a:pt x="1979589" y="549167"/>
                </a:lnTo>
                <a:lnTo>
                  <a:pt x="1982447" y="565992"/>
                </a:lnTo>
                <a:lnTo>
                  <a:pt x="1984670" y="582816"/>
                </a:lnTo>
                <a:lnTo>
                  <a:pt x="1986893" y="599323"/>
                </a:lnTo>
                <a:lnTo>
                  <a:pt x="1989116" y="616464"/>
                </a:lnTo>
                <a:lnTo>
                  <a:pt x="1990704" y="633923"/>
                </a:lnTo>
                <a:lnTo>
                  <a:pt x="1991657" y="651065"/>
                </a:lnTo>
                <a:lnTo>
                  <a:pt x="1992927" y="668524"/>
                </a:lnTo>
                <a:lnTo>
                  <a:pt x="2001184" y="672016"/>
                </a:lnTo>
                <a:lnTo>
                  <a:pt x="2009124" y="675190"/>
                </a:lnTo>
                <a:lnTo>
                  <a:pt x="2016745" y="679317"/>
                </a:lnTo>
                <a:lnTo>
                  <a:pt x="2024050" y="684078"/>
                </a:lnTo>
                <a:lnTo>
                  <a:pt x="2030719" y="688840"/>
                </a:lnTo>
                <a:lnTo>
                  <a:pt x="2037070" y="694554"/>
                </a:lnTo>
                <a:lnTo>
                  <a:pt x="2043422" y="700903"/>
                </a:lnTo>
                <a:lnTo>
                  <a:pt x="2049138" y="707251"/>
                </a:lnTo>
                <a:lnTo>
                  <a:pt x="2054219" y="714552"/>
                </a:lnTo>
                <a:lnTo>
                  <a:pt x="2058983" y="722171"/>
                </a:lnTo>
                <a:lnTo>
                  <a:pt x="2063111" y="730742"/>
                </a:lnTo>
                <a:lnTo>
                  <a:pt x="2066922" y="739630"/>
                </a:lnTo>
                <a:lnTo>
                  <a:pt x="2070098" y="748836"/>
                </a:lnTo>
                <a:lnTo>
                  <a:pt x="2072956" y="758676"/>
                </a:lnTo>
                <a:lnTo>
                  <a:pt x="2075179" y="769469"/>
                </a:lnTo>
                <a:lnTo>
                  <a:pt x="2076767" y="781214"/>
                </a:lnTo>
                <a:lnTo>
                  <a:pt x="2077719" y="790420"/>
                </a:lnTo>
                <a:lnTo>
                  <a:pt x="2078037" y="799626"/>
                </a:lnTo>
                <a:lnTo>
                  <a:pt x="2078037" y="808831"/>
                </a:lnTo>
                <a:lnTo>
                  <a:pt x="2078037" y="818672"/>
                </a:lnTo>
                <a:lnTo>
                  <a:pt x="2077402" y="828195"/>
                </a:lnTo>
                <a:lnTo>
                  <a:pt x="2076449" y="838353"/>
                </a:lnTo>
                <a:lnTo>
                  <a:pt x="2075179" y="847876"/>
                </a:lnTo>
                <a:lnTo>
                  <a:pt x="2073591" y="858034"/>
                </a:lnTo>
                <a:lnTo>
                  <a:pt x="2071686" y="867558"/>
                </a:lnTo>
                <a:lnTo>
                  <a:pt x="2069463" y="877716"/>
                </a:lnTo>
                <a:lnTo>
                  <a:pt x="2066922" y="887239"/>
                </a:lnTo>
                <a:lnTo>
                  <a:pt x="2064381" y="897079"/>
                </a:lnTo>
                <a:lnTo>
                  <a:pt x="2061206" y="906602"/>
                </a:lnTo>
                <a:lnTo>
                  <a:pt x="2057712" y="916443"/>
                </a:lnTo>
                <a:lnTo>
                  <a:pt x="2054219" y="925966"/>
                </a:lnTo>
                <a:lnTo>
                  <a:pt x="2050091" y="935172"/>
                </a:lnTo>
                <a:lnTo>
                  <a:pt x="2045645" y="944060"/>
                </a:lnTo>
                <a:lnTo>
                  <a:pt x="2041199" y="952948"/>
                </a:lnTo>
                <a:lnTo>
                  <a:pt x="2036435" y="962154"/>
                </a:lnTo>
                <a:lnTo>
                  <a:pt x="2031671" y="970090"/>
                </a:lnTo>
                <a:lnTo>
                  <a:pt x="2026273" y="978343"/>
                </a:lnTo>
                <a:lnTo>
                  <a:pt x="2020874" y="986597"/>
                </a:lnTo>
                <a:lnTo>
                  <a:pt x="2014840" y="993898"/>
                </a:lnTo>
                <a:lnTo>
                  <a:pt x="2008806" y="1001516"/>
                </a:lnTo>
                <a:lnTo>
                  <a:pt x="2002455" y="1008182"/>
                </a:lnTo>
                <a:lnTo>
                  <a:pt x="1996421" y="1014849"/>
                </a:lnTo>
                <a:lnTo>
                  <a:pt x="1989434" y="1020563"/>
                </a:lnTo>
                <a:lnTo>
                  <a:pt x="1982765" y="1026276"/>
                </a:lnTo>
                <a:lnTo>
                  <a:pt x="1975778" y="1031355"/>
                </a:lnTo>
                <a:lnTo>
                  <a:pt x="1968474" y="1036434"/>
                </a:lnTo>
                <a:lnTo>
                  <a:pt x="1960852" y="1040244"/>
                </a:lnTo>
                <a:lnTo>
                  <a:pt x="1953231" y="1044053"/>
                </a:lnTo>
                <a:lnTo>
                  <a:pt x="1945609" y="1072622"/>
                </a:lnTo>
                <a:lnTo>
                  <a:pt x="1937987" y="1100557"/>
                </a:lnTo>
                <a:lnTo>
                  <a:pt x="1929095" y="1128491"/>
                </a:lnTo>
                <a:lnTo>
                  <a:pt x="1919568" y="1155791"/>
                </a:lnTo>
                <a:lnTo>
                  <a:pt x="1910041" y="1183408"/>
                </a:lnTo>
                <a:lnTo>
                  <a:pt x="1899243" y="1210073"/>
                </a:lnTo>
                <a:lnTo>
                  <a:pt x="1888128" y="1236420"/>
                </a:lnTo>
                <a:lnTo>
                  <a:pt x="1876695" y="1262133"/>
                </a:lnTo>
                <a:lnTo>
                  <a:pt x="1863992" y="1287845"/>
                </a:lnTo>
                <a:lnTo>
                  <a:pt x="1850972" y="1312288"/>
                </a:lnTo>
                <a:lnTo>
                  <a:pt x="1837316" y="1336731"/>
                </a:lnTo>
                <a:lnTo>
                  <a:pt x="1830012" y="1348793"/>
                </a:lnTo>
                <a:lnTo>
                  <a:pt x="1823025" y="1360221"/>
                </a:lnTo>
                <a:lnTo>
                  <a:pt x="1815721" y="1371649"/>
                </a:lnTo>
                <a:lnTo>
                  <a:pt x="1808099" y="1382759"/>
                </a:lnTo>
                <a:lnTo>
                  <a:pt x="1800478" y="1394187"/>
                </a:lnTo>
                <a:lnTo>
                  <a:pt x="1792538" y="1405297"/>
                </a:lnTo>
                <a:lnTo>
                  <a:pt x="1784599" y="1416090"/>
                </a:lnTo>
                <a:lnTo>
                  <a:pt x="1776342" y="1426248"/>
                </a:lnTo>
                <a:lnTo>
                  <a:pt x="1768085" y="1436724"/>
                </a:lnTo>
                <a:lnTo>
                  <a:pt x="1759511" y="1446882"/>
                </a:lnTo>
                <a:lnTo>
                  <a:pt x="1750619" y="1456722"/>
                </a:lnTo>
                <a:lnTo>
                  <a:pt x="1742044" y="1466563"/>
                </a:lnTo>
                <a:lnTo>
                  <a:pt x="1733152" y="1475769"/>
                </a:lnTo>
                <a:lnTo>
                  <a:pt x="1723942" y="1484974"/>
                </a:lnTo>
                <a:lnTo>
                  <a:pt x="1714733" y="1493862"/>
                </a:lnTo>
                <a:lnTo>
                  <a:pt x="1704888" y="1502433"/>
                </a:lnTo>
                <a:lnTo>
                  <a:pt x="1695361" y="1511004"/>
                </a:lnTo>
                <a:lnTo>
                  <a:pt x="1685516" y="1519258"/>
                </a:lnTo>
                <a:lnTo>
                  <a:pt x="1675671" y="1526876"/>
                </a:lnTo>
                <a:lnTo>
                  <a:pt x="1665509" y="1534812"/>
                </a:lnTo>
                <a:lnTo>
                  <a:pt x="1655029" y="1542113"/>
                </a:lnTo>
                <a:lnTo>
                  <a:pt x="1644867" y="1549414"/>
                </a:lnTo>
                <a:lnTo>
                  <a:pt x="1634387" y="1556080"/>
                </a:lnTo>
                <a:lnTo>
                  <a:pt x="1623589" y="1562746"/>
                </a:lnTo>
                <a:lnTo>
                  <a:pt x="1612474" y="1568778"/>
                </a:lnTo>
                <a:lnTo>
                  <a:pt x="1601677" y="1574492"/>
                </a:lnTo>
                <a:lnTo>
                  <a:pt x="1590244" y="1580206"/>
                </a:lnTo>
                <a:lnTo>
                  <a:pt x="1578811" y="1585285"/>
                </a:lnTo>
                <a:lnTo>
                  <a:pt x="1567061" y="1590047"/>
                </a:lnTo>
                <a:lnTo>
                  <a:pt x="1555628" y="1595126"/>
                </a:lnTo>
                <a:lnTo>
                  <a:pt x="1543561" y="1598935"/>
                </a:lnTo>
                <a:lnTo>
                  <a:pt x="1531493" y="1603061"/>
                </a:lnTo>
                <a:lnTo>
                  <a:pt x="1519107" y="1606553"/>
                </a:lnTo>
                <a:lnTo>
                  <a:pt x="1506722" y="1609728"/>
                </a:lnTo>
                <a:lnTo>
                  <a:pt x="1494337" y="1612902"/>
                </a:lnTo>
                <a:lnTo>
                  <a:pt x="1481634" y="1615442"/>
                </a:lnTo>
                <a:lnTo>
                  <a:pt x="1468613" y="1617346"/>
                </a:lnTo>
                <a:lnTo>
                  <a:pt x="1455593" y="1619251"/>
                </a:lnTo>
                <a:lnTo>
                  <a:pt x="1442255" y="1620521"/>
                </a:lnTo>
                <a:lnTo>
                  <a:pt x="1428916" y="1621473"/>
                </a:lnTo>
                <a:lnTo>
                  <a:pt x="1415578" y="1622108"/>
                </a:lnTo>
                <a:lnTo>
                  <a:pt x="1401605" y="1622425"/>
                </a:lnTo>
                <a:lnTo>
                  <a:pt x="1387949" y="1622108"/>
                </a:lnTo>
                <a:lnTo>
                  <a:pt x="1374611" y="1621473"/>
                </a:lnTo>
                <a:lnTo>
                  <a:pt x="1361273" y="1620521"/>
                </a:lnTo>
                <a:lnTo>
                  <a:pt x="1348253" y="1619251"/>
                </a:lnTo>
                <a:lnTo>
                  <a:pt x="1335232" y="1617664"/>
                </a:lnTo>
                <a:lnTo>
                  <a:pt x="1322212" y="1615442"/>
                </a:lnTo>
                <a:lnTo>
                  <a:pt x="1309509" y="1612902"/>
                </a:lnTo>
                <a:lnTo>
                  <a:pt x="1296806" y="1610363"/>
                </a:lnTo>
                <a:lnTo>
                  <a:pt x="1284738" y="1606871"/>
                </a:lnTo>
                <a:lnTo>
                  <a:pt x="1272353" y="1603061"/>
                </a:lnTo>
                <a:lnTo>
                  <a:pt x="1260602" y="1599570"/>
                </a:lnTo>
                <a:lnTo>
                  <a:pt x="1248535" y="1595443"/>
                </a:lnTo>
                <a:lnTo>
                  <a:pt x="1237102" y="1590681"/>
                </a:lnTo>
                <a:lnTo>
                  <a:pt x="1225669" y="1585602"/>
                </a:lnTo>
                <a:lnTo>
                  <a:pt x="1213919" y="1580523"/>
                </a:lnTo>
                <a:lnTo>
                  <a:pt x="1202804" y="1574809"/>
                </a:lnTo>
                <a:lnTo>
                  <a:pt x="1191689" y="1569413"/>
                </a:lnTo>
                <a:lnTo>
                  <a:pt x="1180891" y="1563064"/>
                </a:lnTo>
                <a:lnTo>
                  <a:pt x="1170094" y="1556715"/>
                </a:lnTo>
                <a:lnTo>
                  <a:pt x="1159932" y="1550049"/>
                </a:lnTo>
                <a:lnTo>
                  <a:pt x="1149452" y="1543065"/>
                </a:lnTo>
                <a:lnTo>
                  <a:pt x="1138972" y="1535447"/>
                </a:lnTo>
                <a:lnTo>
                  <a:pt x="1128809" y="1528146"/>
                </a:lnTo>
                <a:lnTo>
                  <a:pt x="1118965" y="1520210"/>
                </a:lnTo>
                <a:lnTo>
                  <a:pt x="1109120" y="1512274"/>
                </a:lnTo>
                <a:lnTo>
                  <a:pt x="1099593" y="1504020"/>
                </a:lnTo>
                <a:lnTo>
                  <a:pt x="1090383" y="1495450"/>
                </a:lnTo>
                <a:lnTo>
                  <a:pt x="1080856" y="1486561"/>
                </a:lnTo>
                <a:lnTo>
                  <a:pt x="1071646" y="1477356"/>
                </a:lnTo>
                <a:lnTo>
                  <a:pt x="1062754" y="1467833"/>
                </a:lnTo>
                <a:lnTo>
                  <a:pt x="1053862" y="1458309"/>
                </a:lnTo>
                <a:lnTo>
                  <a:pt x="1045287" y="1448786"/>
                </a:lnTo>
                <a:lnTo>
                  <a:pt x="1036713" y="1438628"/>
                </a:lnTo>
                <a:lnTo>
                  <a:pt x="1028456" y="1428153"/>
                </a:lnTo>
                <a:lnTo>
                  <a:pt x="1020517" y="1417677"/>
                </a:lnTo>
                <a:lnTo>
                  <a:pt x="1012260" y="1407519"/>
                </a:lnTo>
                <a:lnTo>
                  <a:pt x="1004320" y="1396409"/>
                </a:lnTo>
                <a:lnTo>
                  <a:pt x="996699" y="1385616"/>
                </a:lnTo>
                <a:lnTo>
                  <a:pt x="989077" y="1374506"/>
                </a:lnTo>
                <a:lnTo>
                  <a:pt x="981773" y="1362761"/>
                </a:lnTo>
                <a:lnTo>
                  <a:pt x="974786" y="1351333"/>
                </a:lnTo>
                <a:lnTo>
                  <a:pt x="967799" y="1339588"/>
                </a:lnTo>
                <a:lnTo>
                  <a:pt x="953826" y="1315145"/>
                </a:lnTo>
                <a:lnTo>
                  <a:pt x="940806" y="1290702"/>
                </a:lnTo>
                <a:lnTo>
                  <a:pt x="928738" y="1265942"/>
                </a:lnTo>
                <a:lnTo>
                  <a:pt x="916670" y="1239912"/>
                </a:lnTo>
                <a:lnTo>
                  <a:pt x="905555" y="1213882"/>
                </a:lnTo>
                <a:lnTo>
                  <a:pt x="894758" y="1187217"/>
                </a:lnTo>
                <a:lnTo>
                  <a:pt x="885230" y="1160235"/>
                </a:lnTo>
                <a:lnTo>
                  <a:pt x="876021" y="1132936"/>
                </a:lnTo>
                <a:lnTo>
                  <a:pt x="866811" y="1105319"/>
                </a:lnTo>
                <a:lnTo>
                  <a:pt x="858872" y="1077701"/>
                </a:lnTo>
                <a:lnTo>
                  <a:pt x="851250" y="1049449"/>
                </a:lnTo>
                <a:lnTo>
                  <a:pt x="842675" y="1046592"/>
                </a:lnTo>
                <a:lnTo>
                  <a:pt x="834736" y="1043101"/>
                </a:lnTo>
                <a:lnTo>
                  <a:pt x="826479" y="1039291"/>
                </a:lnTo>
                <a:lnTo>
                  <a:pt x="818222" y="1034530"/>
                </a:lnTo>
                <a:lnTo>
                  <a:pt x="810918" y="1029768"/>
                </a:lnTo>
                <a:lnTo>
                  <a:pt x="802979" y="1023737"/>
                </a:lnTo>
                <a:lnTo>
                  <a:pt x="795992" y="1017706"/>
                </a:lnTo>
                <a:lnTo>
                  <a:pt x="789006" y="1011039"/>
                </a:lnTo>
                <a:lnTo>
                  <a:pt x="782336" y="1004056"/>
                </a:lnTo>
                <a:lnTo>
                  <a:pt x="775667" y="996437"/>
                </a:lnTo>
                <a:lnTo>
                  <a:pt x="769316" y="988501"/>
                </a:lnTo>
                <a:lnTo>
                  <a:pt x="763282" y="980248"/>
                </a:lnTo>
                <a:lnTo>
                  <a:pt x="757566" y="971677"/>
                </a:lnTo>
                <a:lnTo>
                  <a:pt x="752167" y="962789"/>
                </a:lnTo>
                <a:lnTo>
                  <a:pt x="747403" y="953583"/>
                </a:lnTo>
                <a:lnTo>
                  <a:pt x="742322" y="944060"/>
                </a:lnTo>
                <a:lnTo>
                  <a:pt x="737876" y="934537"/>
                </a:lnTo>
                <a:lnTo>
                  <a:pt x="733430" y="924379"/>
                </a:lnTo>
                <a:lnTo>
                  <a:pt x="729937" y="914538"/>
                </a:lnTo>
                <a:lnTo>
                  <a:pt x="726126" y="904380"/>
                </a:lnTo>
                <a:lnTo>
                  <a:pt x="722633" y="893905"/>
                </a:lnTo>
                <a:lnTo>
                  <a:pt x="720092" y="883747"/>
                </a:lnTo>
                <a:lnTo>
                  <a:pt x="717551" y="873271"/>
                </a:lnTo>
                <a:lnTo>
                  <a:pt x="715328" y="862796"/>
                </a:lnTo>
                <a:lnTo>
                  <a:pt x="713423" y="852320"/>
                </a:lnTo>
                <a:lnTo>
                  <a:pt x="712153" y="842162"/>
                </a:lnTo>
                <a:lnTo>
                  <a:pt x="710882" y="831687"/>
                </a:lnTo>
                <a:lnTo>
                  <a:pt x="710247" y="821212"/>
                </a:lnTo>
                <a:lnTo>
                  <a:pt x="709612" y="810736"/>
                </a:lnTo>
                <a:lnTo>
                  <a:pt x="709612" y="800896"/>
                </a:lnTo>
                <a:lnTo>
                  <a:pt x="710565" y="790738"/>
                </a:lnTo>
                <a:lnTo>
                  <a:pt x="711200" y="781214"/>
                </a:lnTo>
                <a:lnTo>
                  <a:pt x="713105" y="768517"/>
                </a:lnTo>
                <a:lnTo>
                  <a:pt x="715646" y="756454"/>
                </a:lnTo>
                <a:lnTo>
                  <a:pt x="718822" y="745344"/>
                </a:lnTo>
                <a:lnTo>
                  <a:pt x="722633" y="735186"/>
                </a:lnTo>
                <a:lnTo>
                  <a:pt x="727079" y="725663"/>
                </a:lnTo>
                <a:lnTo>
                  <a:pt x="732160" y="716775"/>
                </a:lnTo>
                <a:lnTo>
                  <a:pt x="737559" y="708521"/>
                </a:lnTo>
                <a:lnTo>
                  <a:pt x="743910" y="701220"/>
                </a:lnTo>
                <a:lnTo>
                  <a:pt x="750579" y="694236"/>
                </a:lnTo>
                <a:lnTo>
                  <a:pt x="757566" y="688205"/>
                </a:lnTo>
                <a:lnTo>
                  <a:pt x="765505" y="682809"/>
                </a:lnTo>
                <a:lnTo>
                  <a:pt x="773762" y="677412"/>
                </a:lnTo>
                <a:lnTo>
                  <a:pt x="782336" y="673286"/>
                </a:lnTo>
                <a:lnTo>
                  <a:pt x="791546" y="669159"/>
                </a:lnTo>
                <a:lnTo>
                  <a:pt x="800756" y="666302"/>
                </a:lnTo>
                <a:lnTo>
                  <a:pt x="810600" y="663762"/>
                </a:lnTo>
                <a:lnTo>
                  <a:pt x="811553" y="646303"/>
                </a:lnTo>
                <a:lnTo>
                  <a:pt x="813141" y="629162"/>
                </a:lnTo>
                <a:lnTo>
                  <a:pt x="814411" y="612020"/>
                </a:lnTo>
                <a:lnTo>
                  <a:pt x="816634" y="594878"/>
                </a:lnTo>
                <a:lnTo>
                  <a:pt x="819175" y="578372"/>
                </a:lnTo>
                <a:lnTo>
                  <a:pt x="821716" y="561547"/>
                </a:lnTo>
                <a:lnTo>
                  <a:pt x="824574" y="544723"/>
                </a:lnTo>
                <a:lnTo>
                  <a:pt x="827432" y="528534"/>
                </a:lnTo>
                <a:lnTo>
                  <a:pt x="830925" y="512662"/>
                </a:lnTo>
                <a:lnTo>
                  <a:pt x="834736" y="496155"/>
                </a:lnTo>
                <a:lnTo>
                  <a:pt x="838865" y="480283"/>
                </a:lnTo>
                <a:lnTo>
                  <a:pt x="843311" y="464729"/>
                </a:lnTo>
                <a:lnTo>
                  <a:pt x="847757" y="448857"/>
                </a:lnTo>
                <a:lnTo>
                  <a:pt x="852520" y="433937"/>
                </a:lnTo>
                <a:lnTo>
                  <a:pt x="857601" y="418700"/>
                </a:lnTo>
                <a:lnTo>
                  <a:pt x="863318" y="403463"/>
                </a:lnTo>
                <a:lnTo>
                  <a:pt x="868717" y="388544"/>
                </a:lnTo>
                <a:lnTo>
                  <a:pt x="874750" y="373942"/>
                </a:lnTo>
                <a:lnTo>
                  <a:pt x="881102" y="359340"/>
                </a:lnTo>
                <a:lnTo>
                  <a:pt x="887453" y="345372"/>
                </a:lnTo>
                <a:lnTo>
                  <a:pt x="894122" y="331405"/>
                </a:lnTo>
                <a:lnTo>
                  <a:pt x="901109" y="317438"/>
                </a:lnTo>
                <a:lnTo>
                  <a:pt x="908731" y="304105"/>
                </a:lnTo>
                <a:lnTo>
                  <a:pt x="916035" y="290773"/>
                </a:lnTo>
                <a:lnTo>
                  <a:pt x="923657" y="277441"/>
                </a:lnTo>
                <a:lnTo>
                  <a:pt x="931596" y="264743"/>
                </a:lnTo>
                <a:lnTo>
                  <a:pt x="940171" y="252046"/>
                </a:lnTo>
                <a:lnTo>
                  <a:pt x="948427" y="239348"/>
                </a:lnTo>
                <a:lnTo>
                  <a:pt x="957320" y="227603"/>
                </a:lnTo>
                <a:lnTo>
                  <a:pt x="966212" y="215858"/>
                </a:lnTo>
                <a:lnTo>
                  <a:pt x="975421" y="204112"/>
                </a:lnTo>
                <a:lnTo>
                  <a:pt x="985266" y="192685"/>
                </a:lnTo>
                <a:lnTo>
                  <a:pt x="994793" y="181574"/>
                </a:lnTo>
                <a:lnTo>
                  <a:pt x="1004956" y="170781"/>
                </a:lnTo>
                <a:lnTo>
                  <a:pt x="1014800" y="160306"/>
                </a:lnTo>
                <a:lnTo>
                  <a:pt x="1025280" y="149831"/>
                </a:lnTo>
                <a:lnTo>
                  <a:pt x="1036078" y="140307"/>
                </a:lnTo>
                <a:lnTo>
                  <a:pt x="1046875" y="130784"/>
                </a:lnTo>
                <a:lnTo>
                  <a:pt x="1057991" y="121261"/>
                </a:lnTo>
                <a:lnTo>
                  <a:pt x="1069105" y="112055"/>
                </a:lnTo>
                <a:lnTo>
                  <a:pt x="1080538" y="103485"/>
                </a:lnTo>
                <a:lnTo>
                  <a:pt x="1092606" y="94914"/>
                </a:lnTo>
                <a:lnTo>
                  <a:pt x="1104356" y="86978"/>
                </a:lnTo>
                <a:lnTo>
                  <a:pt x="1116742" y="79359"/>
                </a:lnTo>
                <a:lnTo>
                  <a:pt x="1128809" y="72058"/>
                </a:lnTo>
                <a:lnTo>
                  <a:pt x="1141512" y="64440"/>
                </a:lnTo>
                <a:lnTo>
                  <a:pt x="1154533" y="57774"/>
                </a:lnTo>
                <a:lnTo>
                  <a:pt x="1167553" y="51425"/>
                </a:lnTo>
                <a:lnTo>
                  <a:pt x="1180574" y="45711"/>
                </a:lnTo>
                <a:lnTo>
                  <a:pt x="1193912" y="39680"/>
                </a:lnTo>
                <a:lnTo>
                  <a:pt x="1207568" y="34601"/>
                </a:lnTo>
                <a:lnTo>
                  <a:pt x="1221541" y="29522"/>
                </a:lnTo>
                <a:lnTo>
                  <a:pt x="1235514" y="24760"/>
                </a:lnTo>
                <a:lnTo>
                  <a:pt x="1249805" y="20633"/>
                </a:lnTo>
                <a:lnTo>
                  <a:pt x="1264096" y="16507"/>
                </a:lnTo>
                <a:lnTo>
                  <a:pt x="1278704" y="13332"/>
                </a:lnTo>
                <a:lnTo>
                  <a:pt x="1293630" y="10158"/>
                </a:lnTo>
                <a:lnTo>
                  <a:pt x="1308556" y="7618"/>
                </a:lnTo>
                <a:lnTo>
                  <a:pt x="1323164" y="5396"/>
                </a:lnTo>
                <a:lnTo>
                  <a:pt x="1339043" y="3174"/>
                </a:lnTo>
                <a:lnTo>
                  <a:pt x="1354287" y="1905"/>
                </a:lnTo>
                <a:lnTo>
                  <a:pt x="1369848" y="952"/>
                </a:lnTo>
                <a:lnTo>
                  <a:pt x="1385726" y="317"/>
                </a:lnTo>
                <a:lnTo>
                  <a:pt x="1401605" y="0"/>
                </a:lnTo>
                <a:close/>
              </a:path>
            </a:pathLst>
          </a:custGeom>
          <a:solidFill>
            <a:schemeClr val="accent2"/>
          </a:solidFill>
          <a:ln>
            <a:noFill/>
          </a:ln>
        </p:spPr>
        <p:txBody>
          <a:bodyPr lIns="68559" tIns="34279" rIns="68559" bIns="34279"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宋体" panose="02010600030101010101" pitchFamily="2" charset="-122"/>
            </a:endParaRPr>
          </a:p>
        </p:txBody>
      </p:sp>
      <p:sp>
        <p:nvSpPr>
          <p:cNvPr id="15" name="KSO_Shape"/>
          <p:cNvSpPr/>
          <p:nvPr/>
        </p:nvSpPr>
        <p:spPr bwMode="auto">
          <a:xfrm>
            <a:off x="5076497" y="1538267"/>
            <a:ext cx="549925" cy="760500"/>
          </a:xfrm>
          <a:custGeom>
            <a:avLst/>
            <a:gdLst>
              <a:gd name="T0" fmla="*/ 1050753 w 1574800"/>
              <a:gd name="T1" fmla="*/ 1027197 h 2178050"/>
              <a:gd name="T2" fmla="*/ 1140746 w 1574800"/>
              <a:gd name="T3" fmla="*/ 1070781 h 2178050"/>
              <a:gd name="T4" fmla="*/ 1277958 w 1574800"/>
              <a:gd name="T5" fmla="*/ 1192097 h 2178050"/>
              <a:gd name="T6" fmla="*/ 1349341 w 1574800"/>
              <a:gd name="T7" fmla="*/ 1299532 h 2178050"/>
              <a:gd name="T8" fmla="*/ 1370173 w 1574800"/>
              <a:gd name="T9" fmla="*/ 1411686 h 2178050"/>
              <a:gd name="T10" fmla="*/ 1374617 w 1574800"/>
              <a:gd name="T11" fmla="*/ 1807837 h 2178050"/>
              <a:gd name="T12" fmla="*/ 1187687 w 1574800"/>
              <a:gd name="T13" fmla="*/ 1574644 h 2178050"/>
              <a:gd name="T14" fmla="*/ 1174077 w 1574800"/>
              <a:gd name="T15" fmla="*/ 1549381 h 2178050"/>
              <a:gd name="T16" fmla="*/ 184986 w 1574800"/>
              <a:gd name="T17" fmla="*/ 1539387 h 2178050"/>
              <a:gd name="T18" fmla="*/ 180542 w 1574800"/>
              <a:gd name="T19" fmla="*/ 1640993 h 2178050"/>
              <a:gd name="T20" fmla="*/ 277 w 1574800"/>
              <a:gd name="T21" fmla="*/ 1555211 h 2178050"/>
              <a:gd name="T22" fmla="*/ 10833 w 1574800"/>
              <a:gd name="T23" fmla="*/ 1391421 h 2178050"/>
              <a:gd name="T24" fmla="*/ 45274 w 1574800"/>
              <a:gd name="T25" fmla="*/ 1288427 h 2178050"/>
              <a:gd name="T26" fmla="*/ 104714 w 1574800"/>
              <a:gd name="T27" fmla="*/ 1202090 h 2178050"/>
              <a:gd name="T28" fmla="*/ 183041 w 1574800"/>
              <a:gd name="T29" fmla="*/ 1132411 h 2178050"/>
              <a:gd name="T30" fmla="*/ 343307 w 1574800"/>
              <a:gd name="T31" fmla="*/ 1049961 h 2178050"/>
              <a:gd name="T32" fmla="*/ 483018 w 1574800"/>
              <a:gd name="T33" fmla="*/ 1017202 h 2178050"/>
              <a:gd name="T34" fmla="*/ 896320 w 1574800"/>
              <a:gd name="T35" fmla="*/ 1037745 h 2178050"/>
              <a:gd name="T36" fmla="*/ 954371 w 1574800"/>
              <a:gd name="T37" fmla="*/ 1013871 h 2178050"/>
              <a:gd name="T38" fmla="*/ 713978 w 1574800"/>
              <a:gd name="T39" fmla="*/ 24147 h 2178050"/>
              <a:gd name="T40" fmla="*/ 794822 w 1574800"/>
              <a:gd name="T41" fmla="*/ 35803 h 2178050"/>
              <a:gd name="T42" fmla="*/ 921226 w 1574800"/>
              <a:gd name="T43" fmla="*/ 70775 h 2178050"/>
              <a:gd name="T44" fmla="*/ 1014294 w 1574800"/>
              <a:gd name="T45" fmla="*/ 142658 h 2178050"/>
              <a:gd name="T46" fmla="*/ 1062078 w 1574800"/>
              <a:gd name="T47" fmla="*/ 213433 h 2178050"/>
              <a:gd name="T48" fmla="*/ 1122641 w 1574800"/>
              <a:gd name="T49" fmla="*/ 371078 h 2178050"/>
              <a:gd name="T50" fmla="*/ 1148477 w 1574800"/>
              <a:gd name="T51" fmla="*/ 516513 h 2178050"/>
              <a:gd name="T52" fmla="*/ 1143199 w 1574800"/>
              <a:gd name="T53" fmla="*/ 643073 h 2178050"/>
              <a:gd name="T54" fmla="*/ 1126808 w 1574800"/>
              <a:gd name="T55" fmla="*/ 780458 h 2178050"/>
              <a:gd name="T56" fmla="*/ 1139031 w 1574800"/>
              <a:gd name="T57" fmla="*/ 856228 h 2178050"/>
              <a:gd name="T58" fmla="*/ 1168202 w 1574800"/>
              <a:gd name="T59" fmla="*/ 900080 h 2178050"/>
              <a:gd name="T60" fmla="*/ 1226543 w 1574800"/>
              <a:gd name="T61" fmla="*/ 926170 h 2178050"/>
              <a:gd name="T62" fmla="*/ 1262658 w 1574800"/>
              <a:gd name="T63" fmla="*/ 938382 h 2178050"/>
              <a:gd name="T64" fmla="*/ 1221819 w 1574800"/>
              <a:gd name="T65" fmla="*/ 994446 h 2178050"/>
              <a:gd name="T66" fmla="*/ 1158756 w 1574800"/>
              <a:gd name="T67" fmla="*/ 1018870 h 2178050"/>
              <a:gd name="T68" fmla="*/ 1096526 w 1574800"/>
              <a:gd name="T69" fmla="*/ 1012209 h 2178050"/>
              <a:gd name="T70" fmla="*/ 954008 w 1574800"/>
              <a:gd name="T71" fmla="*/ 912015 h 2178050"/>
              <a:gd name="T72" fmla="*/ 971511 w 1574800"/>
              <a:gd name="T73" fmla="*/ 669717 h 2178050"/>
              <a:gd name="T74" fmla="*/ 941507 w 1574800"/>
              <a:gd name="T75" fmla="*/ 750761 h 2178050"/>
              <a:gd name="T76" fmla="*/ 868720 w 1574800"/>
              <a:gd name="T77" fmla="*/ 898971 h 2178050"/>
              <a:gd name="T78" fmla="*/ 797600 w 1574800"/>
              <a:gd name="T79" fmla="*/ 964471 h 2178050"/>
              <a:gd name="T80" fmla="*/ 737314 w 1574800"/>
              <a:gd name="T81" fmla="*/ 987230 h 2178050"/>
              <a:gd name="T82" fmla="*/ 675084 w 1574800"/>
              <a:gd name="T83" fmla="*/ 986952 h 2178050"/>
              <a:gd name="T84" fmla="*/ 583406 w 1574800"/>
              <a:gd name="T85" fmla="*/ 938382 h 2178050"/>
              <a:gd name="T86" fmla="*/ 500896 w 1574800"/>
              <a:gd name="T87" fmla="*/ 827641 h 2178050"/>
              <a:gd name="T88" fmla="*/ 440889 w 1574800"/>
              <a:gd name="T89" fmla="*/ 676378 h 2178050"/>
              <a:gd name="T90" fmla="*/ 462003 w 1574800"/>
              <a:gd name="T91" fmla="*/ 886481 h 2178050"/>
              <a:gd name="T92" fmla="*/ 333653 w 1574800"/>
              <a:gd name="T93" fmla="*/ 1010266 h 2178050"/>
              <a:gd name="T94" fmla="*/ 269201 w 1574800"/>
              <a:gd name="T95" fmla="*/ 1019147 h 2178050"/>
              <a:gd name="T96" fmla="*/ 207248 w 1574800"/>
              <a:gd name="T97" fmla="*/ 999164 h 2178050"/>
              <a:gd name="T98" fmla="*/ 163909 w 1574800"/>
              <a:gd name="T99" fmla="*/ 947263 h 2178050"/>
              <a:gd name="T100" fmla="*/ 195580 w 1574800"/>
              <a:gd name="T101" fmla="*/ 929778 h 2178050"/>
              <a:gd name="T102" fmla="*/ 269478 w 1574800"/>
              <a:gd name="T103" fmla="*/ 912015 h 2178050"/>
              <a:gd name="T104" fmla="*/ 306983 w 1574800"/>
              <a:gd name="T105" fmla="*/ 873436 h 2178050"/>
              <a:gd name="T106" fmla="*/ 326708 w 1574800"/>
              <a:gd name="T107" fmla="*/ 803772 h 2178050"/>
              <a:gd name="T108" fmla="*/ 310594 w 1574800"/>
              <a:gd name="T109" fmla="*/ 657506 h 2178050"/>
              <a:gd name="T110" fmla="*/ 291703 w 1574800"/>
              <a:gd name="T111" fmla="*/ 481819 h 2178050"/>
              <a:gd name="T112" fmla="*/ 316985 w 1574800"/>
              <a:gd name="T113" fmla="*/ 321675 h 2178050"/>
              <a:gd name="T114" fmla="*/ 379492 w 1574800"/>
              <a:gd name="T115" fmla="*/ 182625 h 2178050"/>
              <a:gd name="T116" fmla="*/ 426443 w 1574800"/>
              <a:gd name="T117" fmla="*/ 123785 h 2178050"/>
              <a:gd name="T118" fmla="*/ 498396 w 1574800"/>
              <a:gd name="T119" fmla="*/ 66889 h 2178050"/>
              <a:gd name="T120" fmla="*/ 639803 w 1574800"/>
              <a:gd name="T121" fmla="*/ 11657 h 21780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4800" h="2178050">
                <a:moveTo>
                  <a:pt x="1102138" y="1158875"/>
                </a:moveTo>
                <a:lnTo>
                  <a:pt x="1112931" y="1159193"/>
                </a:lnTo>
                <a:lnTo>
                  <a:pt x="1124359" y="1159510"/>
                </a:lnTo>
                <a:lnTo>
                  <a:pt x="1135469" y="1160462"/>
                </a:lnTo>
                <a:lnTo>
                  <a:pt x="1146579" y="1161732"/>
                </a:lnTo>
                <a:lnTo>
                  <a:pt x="1157372" y="1163636"/>
                </a:lnTo>
                <a:lnTo>
                  <a:pt x="1168165" y="1165858"/>
                </a:lnTo>
                <a:lnTo>
                  <a:pt x="1179275" y="1168397"/>
                </a:lnTo>
                <a:lnTo>
                  <a:pt x="1190068" y="1171571"/>
                </a:lnTo>
                <a:lnTo>
                  <a:pt x="1200861" y="1174428"/>
                </a:lnTo>
                <a:lnTo>
                  <a:pt x="1211653" y="1178237"/>
                </a:lnTo>
                <a:lnTo>
                  <a:pt x="1222129" y="1182363"/>
                </a:lnTo>
                <a:lnTo>
                  <a:pt x="1232604" y="1186489"/>
                </a:lnTo>
                <a:lnTo>
                  <a:pt x="1243080" y="1190933"/>
                </a:lnTo>
                <a:lnTo>
                  <a:pt x="1253238" y="1196011"/>
                </a:lnTo>
                <a:lnTo>
                  <a:pt x="1263713" y="1201089"/>
                </a:lnTo>
                <a:lnTo>
                  <a:pt x="1273871" y="1206485"/>
                </a:lnTo>
                <a:lnTo>
                  <a:pt x="1283711" y="1212199"/>
                </a:lnTo>
                <a:lnTo>
                  <a:pt x="1293869" y="1218229"/>
                </a:lnTo>
                <a:lnTo>
                  <a:pt x="1303710" y="1224260"/>
                </a:lnTo>
                <a:lnTo>
                  <a:pt x="1312915" y="1230608"/>
                </a:lnTo>
                <a:lnTo>
                  <a:pt x="1332279" y="1243621"/>
                </a:lnTo>
                <a:lnTo>
                  <a:pt x="1350690" y="1257269"/>
                </a:lnTo>
                <a:lnTo>
                  <a:pt x="1368149" y="1271553"/>
                </a:lnTo>
                <a:lnTo>
                  <a:pt x="1385608" y="1286470"/>
                </a:lnTo>
                <a:lnTo>
                  <a:pt x="1401798" y="1301706"/>
                </a:lnTo>
                <a:lnTo>
                  <a:pt x="1417669" y="1316941"/>
                </a:lnTo>
                <a:lnTo>
                  <a:pt x="1432589" y="1332494"/>
                </a:lnTo>
                <a:lnTo>
                  <a:pt x="1446873" y="1347411"/>
                </a:lnTo>
                <a:lnTo>
                  <a:pt x="1460523" y="1362964"/>
                </a:lnTo>
                <a:lnTo>
                  <a:pt x="1473221" y="1377882"/>
                </a:lnTo>
                <a:lnTo>
                  <a:pt x="1484966" y="1392800"/>
                </a:lnTo>
                <a:lnTo>
                  <a:pt x="1495759" y="1407083"/>
                </a:lnTo>
                <a:lnTo>
                  <a:pt x="1505599" y="1420731"/>
                </a:lnTo>
                <a:lnTo>
                  <a:pt x="1514170" y="1433745"/>
                </a:lnTo>
                <a:lnTo>
                  <a:pt x="1522106" y="1446441"/>
                </a:lnTo>
                <a:lnTo>
                  <a:pt x="1528772" y="1457867"/>
                </a:lnTo>
                <a:lnTo>
                  <a:pt x="1534486" y="1468341"/>
                </a:lnTo>
                <a:lnTo>
                  <a:pt x="1538612" y="1477863"/>
                </a:lnTo>
                <a:lnTo>
                  <a:pt x="1542104" y="1485798"/>
                </a:lnTo>
                <a:lnTo>
                  <a:pt x="1543691" y="1492781"/>
                </a:lnTo>
                <a:lnTo>
                  <a:pt x="1547183" y="1501986"/>
                </a:lnTo>
                <a:lnTo>
                  <a:pt x="1550358" y="1512460"/>
                </a:lnTo>
                <a:lnTo>
                  <a:pt x="1552897" y="1523569"/>
                </a:lnTo>
                <a:lnTo>
                  <a:pt x="1555437" y="1536265"/>
                </a:lnTo>
                <a:lnTo>
                  <a:pt x="1557976" y="1549596"/>
                </a:lnTo>
                <a:lnTo>
                  <a:pt x="1559881" y="1564196"/>
                </a:lnTo>
                <a:lnTo>
                  <a:pt x="1562103" y="1580067"/>
                </a:lnTo>
                <a:lnTo>
                  <a:pt x="1564007" y="1596571"/>
                </a:lnTo>
                <a:lnTo>
                  <a:pt x="1565912" y="1614028"/>
                </a:lnTo>
                <a:lnTo>
                  <a:pt x="1567499" y="1632120"/>
                </a:lnTo>
                <a:lnTo>
                  <a:pt x="1570039" y="1671161"/>
                </a:lnTo>
                <a:lnTo>
                  <a:pt x="1571943" y="1713058"/>
                </a:lnTo>
                <a:lnTo>
                  <a:pt x="1573530" y="1757811"/>
                </a:lnTo>
                <a:lnTo>
                  <a:pt x="1574165" y="1804787"/>
                </a:lnTo>
                <a:lnTo>
                  <a:pt x="1574800" y="1853984"/>
                </a:lnTo>
                <a:lnTo>
                  <a:pt x="1574165" y="1905720"/>
                </a:lnTo>
                <a:lnTo>
                  <a:pt x="1573530" y="1958091"/>
                </a:lnTo>
                <a:lnTo>
                  <a:pt x="1572261" y="2012049"/>
                </a:lnTo>
                <a:lnTo>
                  <a:pt x="1570991" y="2066960"/>
                </a:lnTo>
                <a:lnTo>
                  <a:pt x="1569086" y="2122505"/>
                </a:lnTo>
                <a:lnTo>
                  <a:pt x="1566864" y="2178050"/>
                </a:lnTo>
                <a:lnTo>
                  <a:pt x="1361801" y="2178050"/>
                </a:lnTo>
                <a:lnTo>
                  <a:pt x="1362118" y="2091082"/>
                </a:lnTo>
                <a:lnTo>
                  <a:pt x="1362118" y="2009828"/>
                </a:lnTo>
                <a:lnTo>
                  <a:pt x="1361483" y="1936191"/>
                </a:lnTo>
                <a:lnTo>
                  <a:pt x="1360531" y="1872393"/>
                </a:lnTo>
                <a:lnTo>
                  <a:pt x="1359579" y="1845096"/>
                </a:lnTo>
                <a:lnTo>
                  <a:pt x="1358626" y="1820974"/>
                </a:lnTo>
                <a:lnTo>
                  <a:pt x="1357357" y="1800343"/>
                </a:lnTo>
                <a:lnTo>
                  <a:pt x="1355769" y="1783838"/>
                </a:lnTo>
                <a:lnTo>
                  <a:pt x="1354500" y="1771142"/>
                </a:lnTo>
                <a:lnTo>
                  <a:pt x="1353547" y="1766698"/>
                </a:lnTo>
                <a:lnTo>
                  <a:pt x="1352595" y="1762890"/>
                </a:lnTo>
                <a:lnTo>
                  <a:pt x="1351643" y="1760668"/>
                </a:lnTo>
                <a:lnTo>
                  <a:pt x="1350690" y="1759081"/>
                </a:lnTo>
                <a:lnTo>
                  <a:pt x="1350373" y="1759081"/>
                </a:lnTo>
                <a:lnTo>
                  <a:pt x="1349421" y="1759081"/>
                </a:lnTo>
                <a:lnTo>
                  <a:pt x="1348468" y="1760033"/>
                </a:lnTo>
                <a:lnTo>
                  <a:pt x="1341802" y="1771459"/>
                </a:lnTo>
                <a:lnTo>
                  <a:pt x="1335136" y="1783521"/>
                </a:lnTo>
                <a:lnTo>
                  <a:pt x="1328787" y="1795582"/>
                </a:lnTo>
                <a:lnTo>
                  <a:pt x="1322439" y="1808278"/>
                </a:lnTo>
                <a:lnTo>
                  <a:pt x="1318947" y="1814943"/>
                </a:lnTo>
                <a:lnTo>
                  <a:pt x="1266887" y="2178050"/>
                </a:lnTo>
                <a:lnTo>
                  <a:pt x="316801" y="2178050"/>
                </a:lnTo>
                <a:lnTo>
                  <a:pt x="237125" y="1792725"/>
                </a:lnTo>
                <a:lnTo>
                  <a:pt x="230776" y="1785742"/>
                </a:lnTo>
                <a:lnTo>
                  <a:pt x="224745" y="1777807"/>
                </a:lnTo>
                <a:lnTo>
                  <a:pt x="211413" y="1760033"/>
                </a:lnTo>
                <a:lnTo>
                  <a:pt x="211095" y="1759716"/>
                </a:lnTo>
                <a:lnTo>
                  <a:pt x="210778" y="1759716"/>
                </a:lnTo>
                <a:lnTo>
                  <a:pt x="210143" y="1760668"/>
                </a:lnTo>
                <a:lnTo>
                  <a:pt x="209190" y="1762255"/>
                </a:lnTo>
                <a:lnTo>
                  <a:pt x="208873" y="1765429"/>
                </a:lnTo>
                <a:lnTo>
                  <a:pt x="207921" y="1774316"/>
                </a:lnTo>
                <a:lnTo>
                  <a:pt x="206968" y="1787647"/>
                </a:lnTo>
                <a:lnTo>
                  <a:pt x="206651" y="1804469"/>
                </a:lnTo>
                <a:lnTo>
                  <a:pt x="206334" y="1825100"/>
                </a:lnTo>
                <a:lnTo>
                  <a:pt x="206334" y="1876202"/>
                </a:lnTo>
                <a:lnTo>
                  <a:pt x="206968" y="1939047"/>
                </a:lnTo>
                <a:lnTo>
                  <a:pt x="208238" y="2011732"/>
                </a:lnTo>
                <a:lnTo>
                  <a:pt x="210143" y="2092035"/>
                </a:lnTo>
                <a:lnTo>
                  <a:pt x="212365" y="2178050"/>
                </a:lnTo>
                <a:lnTo>
                  <a:pt x="4444" y="2178050"/>
                </a:lnTo>
                <a:lnTo>
                  <a:pt x="2539" y="2086321"/>
                </a:lnTo>
                <a:lnTo>
                  <a:pt x="952" y="1998401"/>
                </a:lnTo>
                <a:lnTo>
                  <a:pt x="317" y="1916829"/>
                </a:lnTo>
                <a:lnTo>
                  <a:pt x="0" y="1842875"/>
                </a:lnTo>
                <a:lnTo>
                  <a:pt x="317" y="1778125"/>
                </a:lnTo>
                <a:lnTo>
                  <a:pt x="952" y="1724484"/>
                </a:lnTo>
                <a:lnTo>
                  <a:pt x="1904" y="1702266"/>
                </a:lnTo>
                <a:lnTo>
                  <a:pt x="2857" y="1683857"/>
                </a:lnTo>
                <a:lnTo>
                  <a:pt x="3492" y="1668939"/>
                </a:lnTo>
                <a:lnTo>
                  <a:pt x="5079" y="1657512"/>
                </a:lnTo>
                <a:lnTo>
                  <a:pt x="5396" y="1643547"/>
                </a:lnTo>
                <a:lnTo>
                  <a:pt x="6666" y="1630216"/>
                </a:lnTo>
                <a:lnTo>
                  <a:pt x="8253" y="1616885"/>
                </a:lnTo>
                <a:lnTo>
                  <a:pt x="10158" y="1603872"/>
                </a:lnTo>
                <a:lnTo>
                  <a:pt x="12380" y="1590858"/>
                </a:lnTo>
                <a:lnTo>
                  <a:pt x="14919" y="1578162"/>
                </a:lnTo>
                <a:lnTo>
                  <a:pt x="17459" y="1565783"/>
                </a:lnTo>
                <a:lnTo>
                  <a:pt x="20951" y="1553405"/>
                </a:lnTo>
                <a:lnTo>
                  <a:pt x="24442" y="1541344"/>
                </a:lnTo>
                <a:lnTo>
                  <a:pt x="27934" y="1529282"/>
                </a:lnTo>
                <a:lnTo>
                  <a:pt x="32061" y="1517856"/>
                </a:lnTo>
                <a:lnTo>
                  <a:pt x="36822" y="1506112"/>
                </a:lnTo>
                <a:lnTo>
                  <a:pt x="41584" y="1494686"/>
                </a:lnTo>
                <a:lnTo>
                  <a:pt x="46346" y="1483894"/>
                </a:lnTo>
                <a:lnTo>
                  <a:pt x="51742" y="1473102"/>
                </a:lnTo>
                <a:lnTo>
                  <a:pt x="57456" y="1461993"/>
                </a:lnTo>
                <a:lnTo>
                  <a:pt x="63487" y="1451519"/>
                </a:lnTo>
                <a:lnTo>
                  <a:pt x="69836" y="1441362"/>
                </a:lnTo>
                <a:lnTo>
                  <a:pt x="76185" y="1431205"/>
                </a:lnTo>
                <a:lnTo>
                  <a:pt x="82533" y="1421048"/>
                </a:lnTo>
                <a:lnTo>
                  <a:pt x="89834" y="1411209"/>
                </a:lnTo>
                <a:lnTo>
                  <a:pt x="96818" y="1402004"/>
                </a:lnTo>
                <a:lnTo>
                  <a:pt x="104436" y="1392482"/>
                </a:lnTo>
                <a:lnTo>
                  <a:pt x="112055" y="1383595"/>
                </a:lnTo>
                <a:lnTo>
                  <a:pt x="119673" y="1374390"/>
                </a:lnTo>
                <a:lnTo>
                  <a:pt x="127609" y="1365503"/>
                </a:lnTo>
                <a:lnTo>
                  <a:pt x="135862" y="1356933"/>
                </a:lnTo>
                <a:lnTo>
                  <a:pt x="144751" y="1348681"/>
                </a:lnTo>
                <a:lnTo>
                  <a:pt x="153321" y="1340429"/>
                </a:lnTo>
                <a:lnTo>
                  <a:pt x="162210" y="1332494"/>
                </a:lnTo>
                <a:lnTo>
                  <a:pt x="171415" y="1324559"/>
                </a:lnTo>
                <a:lnTo>
                  <a:pt x="180304" y="1316623"/>
                </a:lnTo>
                <a:lnTo>
                  <a:pt x="189827" y="1309006"/>
                </a:lnTo>
                <a:lnTo>
                  <a:pt x="199350" y="1302023"/>
                </a:lnTo>
                <a:lnTo>
                  <a:pt x="209190" y="1294723"/>
                </a:lnTo>
                <a:lnTo>
                  <a:pt x="219031" y="1287740"/>
                </a:lnTo>
                <a:lnTo>
                  <a:pt x="229189" y="1280757"/>
                </a:lnTo>
                <a:lnTo>
                  <a:pt x="239347" y="1274409"/>
                </a:lnTo>
                <a:lnTo>
                  <a:pt x="259980" y="1261713"/>
                </a:lnTo>
                <a:lnTo>
                  <a:pt x="280931" y="1249652"/>
                </a:lnTo>
                <a:lnTo>
                  <a:pt x="302517" y="1238543"/>
                </a:lnTo>
                <a:lnTo>
                  <a:pt x="324737" y="1227751"/>
                </a:lnTo>
                <a:lnTo>
                  <a:pt x="346958" y="1218229"/>
                </a:lnTo>
                <a:lnTo>
                  <a:pt x="369496" y="1208707"/>
                </a:lnTo>
                <a:lnTo>
                  <a:pt x="392351" y="1200455"/>
                </a:lnTo>
                <a:lnTo>
                  <a:pt x="415206" y="1192520"/>
                </a:lnTo>
                <a:lnTo>
                  <a:pt x="438379" y="1185537"/>
                </a:lnTo>
                <a:lnTo>
                  <a:pt x="461235" y="1179189"/>
                </a:lnTo>
                <a:lnTo>
                  <a:pt x="484407" y="1173158"/>
                </a:lnTo>
                <a:lnTo>
                  <a:pt x="507263" y="1167762"/>
                </a:lnTo>
                <a:lnTo>
                  <a:pt x="530436" y="1163319"/>
                </a:lnTo>
                <a:lnTo>
                  <a:pt x="535832" y="1162049"/>
                </a:lnTo>
                <a:lnTo>
                  <a:pt x="541229" y="1162049"/>
                </a:lnTo>
                <a:lnTo>
                  <a:pt x="546942" y="1162049"/>
                </a:lnTo>
                <a:lnTo>
                  <a:pt x="552021" y="1163001"/>
                </a:lnTo>
                <a:lnTo>
                  <a:pt x="703756" y="1914290"/>
                </a:lnTo>
                <a:lnTo>
                  <a:pt x="706613" y="1884137"/>
                </a:lnTo>
                <a:lnTo>
                  <a:pt x="758672" y="1368995"/>
                </a:lnTo>
                <a:lnTo>
                  <a:pt x="743753" y="1317576"/>
                </a:lnTo>
                <a:lnTo>
                  <a:pt x="772957" y="1250921"/>
                </a:lnTo>
                <a:lnTo>
                  <a:pt x="838984" y="1249969"/>
                </a:lnTo>
                <a:lnTo>
                  <a:pt x="866283" y="1317576"/>
                </a:lnTo>
                <a:lnTo>
                  <a:pt x="853586" y="1378199"/>
                </a:lnTo>
                <a:lnTo>
                  <a:pt x="900566" y="1922542"/>
                </a:lnTo>
                <a:lnTo>
                  <a:pt x="1024366" y="1186489"/>
                </a:lnTo>
                <a:lnTo>
                  <a:pt x="1038651" y="1177919"/>
                </a:lnTo>
                <a:lnTo>
                  <a:pt x="1049126" y="1170619"/>
                </a:lnTo>
                <a:lnTo>
                  <a:pt x="1052935" y="1167762"/>
                </a:lnTo>
                <a:lnTo>
                  <a:pt x="1055475" y="1165541"/>
                </a:lnTo>
                <a:lnTo>
                  <a:pt x="1056745" y="1163954"/>
                </a:lnTo>
                <a:lnTo>
                  <a:pt x="1057062" y="1163636"/>
                </a:lnTo>
                <a:lnTo>
                  <a:pt x="1057062" y="1163319"/>
                </a:lnTo>
                <a:lnTo>
                  <a:pt x="1068172" y="1161414"/>
                </a:lnTo>
                <a:lnTo>
                  <a:pt x="1079600" y="1159827"/>
                </a:lnTo>
                <a:lnTo>
                  <a:pt x="1090710" y="1159193"/>
                </a:lnTo>
                <a:lnTo>
                  <a:pt x="1102138" y="1158875"/>
                </a:lnTo>
                <a:close/>
                <a:moveTo>
                  <a:pt x="855345" y="0"/>
                </a:moveTo>
                <a:lnTo>
                  <a:pt x="868998" y="317"/>
                </a:lnTo>
                <a:lnTo>
                  <a:pt x="880110" y="635"/>
                </a:lnTo>
                <a:lnTo>
                  <a:pt x="868998" y="4760"/>
                </a:lnTo>
                <a:lnTo>
                  <a:pt x="857885" y="8885"/>
                </a:lnTo>
                <a:lnTo>
                  <a:pt x="847090" y="13328"/>
                </a:lnTo>
                <a:lnTo>
                  <a:pt x="836613" y="18088"/>
                </a:lnTo>
                <a:lnTo>
                  <a:pt x="826135" y="22848"/>
                </a:lnTo>
                <a:lnTo>
                  <a:pt x="815975" y="27608"/>
                </a:lnTo>
                <a:lnTo>
                  <a:pt x="795973" y="37762"/>
                </a:lnTo>
                <a:lnTo>
                  <a:pt x="804545" y="40618"/>
                </a:lnTo>
                <a:lnTo>
                  <a:pt x="816293" y="39349"/>
                </a:lnTo>
                <a:lnTo>
                  <a:pt x="828675" y="39031"/>
                </a:lnTo>
                <a:lnTo>
                  <a:pt x="841058" y="38079"/>
                </a:lnTo>
                <a:lnTo>
                  <a:pt x="854075" y="38079"/>
                </a:lnTo>
                <a:lnTo>
                  <a:pt x="867410" y="38079"/>
                </a:lnTo>
                <a:lnTo>
                  <a:pt x="881063" y="39031"/>
                </a:lnTo>
                <a:lnTo>
                  <a:pt x="894398" y="39666"/>
                </a:lnTo>
                <a:lnTo>
                  <a:pt x="908368" y="40935"/>
                </a:lnTo>
                <a:lnTo>
                  <a:pt x="922655" y="42839"/>
                </a:lnTo>
                <a:lnTo>
                  <a:pt x="936943" y="44743"/>
                </a:lnTo>
                <a:lnTo>
                  <a:pt x="951230" y="47282"/>
                </a:lnTo>
                <a:lnTo>
                  <a:pt x="965835" y="50138"/>
                </a:lnTo>
                <a:lnTo>
                  <a:pt x="980123" y="53946"/>
                </a:lnTo>
                <a:lnTo>
                  <a:pt x="994728" y="58071"/>
                </a:lnTo>
                <a:lnTo>
                  <a:pt x="1009650" y="62514"/>
                </a:lnTo>
                <a:lnTo>
                  <a:pt x="1023938" y="68225"/>
                </a:lnTo>
                <a:lnTo>
                  <a:pt x="1038543" y="74255"/>
                </a:lnTo>
                <a:lnTo>
                  <a:pt x="1052830" y="80919"/>
                </a:lnTo>
                <a:lnTo>
                  <a:pt x="1067118" y="88534"/>
                </a:lnTo>
                <a:lnTo>
                  <a:pt x="1081088" y="96468"/>
                </a:lnTo>
                <a:lnTo>
                  <a:pt x="1094423" y="105353"/>
                </a:lnTo>
                <a:lnTo>
                  <a:pt x="1108075" y="115190"/>
                </a:lnTo>
                <a:lnTo>
                  <a:pt x="1121728" y="125662"/>
                </a:lnTo>
                <a:lnTo>
                  <a:pt x="1134428" y="137403"/>
                </a:lnTo>
                <a:lnTo>
                  <a:pt x="1140778" y="143432"/>
                </a:lnTo>
                <a:lnTo>
                  <a:pt x="1146810" y="149779"/>
                </a:lnTo>
                <a:lnTo>
                  <a:pt x="1153160" y="156125"/>
                </a:lnTo>
                <a:lnTo>
                  <a:pt x="1159193" y="163106"/>
                </a:lnTo>
                <a:lnTo>
                  <a:pt x="1165225" y="170087"/>
                </a:lnTo>
                <a:lnTo>
                  <a:pt x="1170940" y="177386"/>
                </a:lnTo>
                <a:lnTo>
                  <a:pt x="1176973" y="184684"/>
                </a:lnTo>
                <a:lnTo>
                  <a:pt x="1182370" y="192300"/>
                </a:lnTo>
                <a:lnTo>
                  <a:pt x="1187768" y="200551"/>
                </a:lnTo>
                <a:lnTo>
                  <a:pt x="1193483" y="208484"/>
                </a:lnTo>
                <a:lnTo>
                  <a:pt x="1198563" y="217052"/>
                </a:lnTo>
                <a:lnTo>
                  <a:pt x="1203643" y="225620"/>
                </a:lnTo>
                <a:lnTo>
                  <a:pt x="1208723" y="234822"/>
                </a:lnTo>
                <a:lnTo>
                  <a:pt x="1213803" y="244025"/>
                </a:lnTo>
                <a:lnTo>
                  <a:pt x="1218248" y="253544"/>
                </a:lnTo>
                <a:lnTo>
                  <a:pt x="1222693" y="263699"/>
                </a:lnTo>
                <a:lnTo>
                  <a:pt x="1232535" y="285277"/>
                </a:lnTo>
                <a:lnTo>
                  <a:pt x="1241425" y="306538"/>
                </a:lnTo>
                <a:lnTo>
                  <a:pt x="1249680" y="327164"/>
                </a:lnTo>
                <a:lnTo>
                  <a:pt x="1257618" y="347473"/>
                </a:lnTo>
                <a:lnTo>
                  <a:pt x="1264920" y="367465"/>
                </a:lnTo>
                <a:lnTo>
                  <a:pt x="1271270" y="386505"/>
                </a:lnTo>
                <a:lnTo>
                  <a:pt x="1277303" y="405227"/>
                </a:lnTo>
                <a:lnTo>
                  <a:pt x="1283018" y="424266"/>
                </a:lnTo>
                <a:lnTo>
                  <a:pt x="1287780" y="442354"/>
                </a:lnTo>
                <a:lnTo>
                  <a:pt x="1292543" y="459807"/>
                </a:lnTo>
                <a:lnTo>
                  <a:pt x="1296353" y="477260"/>
                </a:lnTo>
                <a:lnTo>
                  <a:pt x="1300163" y="494396"/>
                </a:lnTo>
                <a:lnTo>
                  <a:pt x="1303338" y="510897"/>
                </a:lnTo>
                <a:lnTo>
                  <a:pt x="1305878" y="527398"/>
                </a:lnTo>
                <a:lnTo>
                  <a:pt x="1308100" y="543581"/>
                </a:lnTo>
                <a:lnTo>
                  <a:pt x="1310005" y="559448"/>
                </a:lnTo>
                <a:lnTo>
                  <a:pt x="1311593" y="575314"/>
                </a:lnTo>
                <a:lnTo>
                  <a:pt x="1312545" y="590546"/>
                </a:lnTo>
                <a:lnTo>
                  <a:pt x="1313180" y="605778"/>
                </a:lnTo>
                <a:lnTo>
                  <a:pt x="1313815" y="620692"/>
                </a:lnTo>
                <a:lnTo>
                  <a:pt x="1313815" y="635289"/>
                </a:lnTo>
                <a:lnTo>
                  <a:pt x="1313180" y="649886"/>
                </a:lnTo>
                <a:lnTo>
                  <a:pt x="1312863" y="664800"/>
                </a:lnTo>
                <a:lnTo>
                  <a:pt x="1312228" y="679080"/>
                </a:lnTo>
                <a:lnTo>
                  <a:pt x="1310958" y="693360"/>
                </a:lnTo>
                <a:lnTo>
                  <a:pt x="1309688" y="707005"/>
                </a:lnTo>
                <a:lnTo>
                  <a:pt x="1308100" y="721285"/>
                </a:lnTo>
                <a:lnTo>
                  <a:pt x="1306513" y="735247"/>
                </a:lnTo>
                <a:lnTo>
                  <a:pt x="1302385" y="763172"/>
                </a:lnTo>
                <a:lnTo>
                  <a:pt x="1297623" y="791414"/>
                </a:lnTo>
                <a:lnTo>
                  <a:pt x="1294765" y="805694"/>
                </a:lnTo>
                <a:lnTo>
                  <a:pt x="1293178" y="819656"/>
                </a:lnTo>
                <a:lnTo>
                  <a:pt x="1291273" y="832666"/>
                </a:lnTo>
                <a:lnTo>
                  <a:pt x="1289685" y="845359"/>
                </a:lnTo>
                <a:lnTo>
                  <a:pt x="1289050" y="857735"/>
                </a:lnTo>
                <a:lnTo>
                  <a:pt x="1288098" y="869794"/>
                </a:lnTo>
                <a:lnTo>
                  <a:pt x="1287780" y="881217"/>
                </a:lnTo>
                <a:lnTo>
                  <a:pt x="1287780" y="892324"/>
                </a:lnTo>
                <a:lnTo>
                  <a:pt x="1287780" y="902796"/>
                </a:lnTo>
                <a:lnTo>
                  <a:pt x="1288415" y="912633"/>
                </a:lnTo>
                <a:lnTo>
                  <a:pt x="1289368" y="922470"/>
                </a:lnTo>
                <a:lnTo>
                  <a:pt x="1290320" y="931990"/>
                </a:lnTo>
                <a:lnTo>
                  <a:pt x="1291590" y="940558"/>
                </a:lnTo>
                <a:lnTo>
                  <a:pt x="1293178" y="948808"/>
                </a:lnTo>
                <a:lnTo>
                  <a:pt x="1294765" y="957059"/>
                </a:lnTo>
                <a:lnTo>
                  <a:pt x="1297305" y="964674"/>
                </a:lnTo>
                <a:lnTo>
                  <a:pt x="1299528" y="971656"/>
                </a:lnTo>
                <a:lnTo>
                  <a:pt x="1301750" y="978954"/>
                </a:lnTo>
                <a:lnTo>
                  <a:pt x="1304290" y="985301"/>
                </a:lnTo>
                <a:lnTo>
                  <a:pt x="1307465" y="991330"/>
                </a:lnTo>
                <a:lnTo>
                  <a:pt x="1310323" y="997359"/>
                </a:lnTo>
                <a:lnTo>
                  <a:pt x="1313180" y="1002436"/>
                </a:lnTo>
                <a:lnTo>
                  <a:pt x="1316673" y="1007831"/>
                </a:lnTo>
                <a:lnTo>
                  <a:pt x="1320165" y="1012591"/>
                </a:lnTo>
                <a:lnTo>
                  <a:pt x="1323975" y="1017033"/>
                </a:lnTo>
                <a:lnTo>
                  <a:pt x="1327150" y="1021793"/>
                </a:lnTo>
                <a:lnTo>
                  <a:pt x="1330960" y="1025601"/>
                </a:lnTo>
                <a:lnTo>
                  <a:pt x="1335088" y="1029092"/>
                </a:lnTo>
                <a:lnTo>
                  <a:pt x="1338898" y="1032582"/>
                </a:lnTo>
                <a:lnTo>
                  <a:pt x="1343025" y="1036073"/>
                </a:lnTo>
                <a:lnTo>
                  <a:pt x="1347153" y="1038929"/>
                </a:lnTo>
                <a:lnTo>
                  <a:pt x="1351280" y="1041468"/>
                </a:lnTo>
                <a:lnTo>
                  <a:pt x="1359853" y="1046545"/>
                </a:lnTo>
                <a:lnTo>
                  <a:pt x="1368108" y="1050353"/>
                </a:lnTo>
                <a:lnTo>
                  <a:pt x="1376998" y="1053209"/>
                </a:lnTo>
                <a:lnTo>
                  <a:pt x="1385570" y="1055747"/>
                </a:lnTo>
                <a:lnTo>
                  <a:pt x="1393508" y="1057651"/>
                </a:lnTo>
                <a:lnTo>
                  <a:pt x="1401763" y="1058921"/>
                </a:lnTo>
                <a:lnTo>
                  <a:pt x="1409065" y="1059555"/>
                </a:lnTo>
                <a:lnTo>
                  <a:pt x="1416368" y="1059873"/>
                </a:lnTo>
                <a:lnTo>
                  <a:pt x="1423035" y="1060507"/>
                </a:lnTo>
                <a:lnTo>
                  <a:pt x="1429068" y="1059873"/>
                </a:lnTo>
                <a:lnTo>
                  <a:pt x="1439228" y="1059238"/>
                </a:lnTo>
                <a:lnTo>
                  <a:pt x="1445578" y="1058603"/>
                </a:lnTo>
                <a:lnTo>
                  <a:pt x="1447800" y="1057651"/>
                </a:lnTo>
                <a:lnTo>
                  <a:pt x="1447483" y="1059555"/>
                </a:lnTo>
                <a:lnTo>
                  <a:pt x="1445578" y="1064950"/>
                </a:lnTo>
                <a:lnTo>
                  <a:pt x="1443038" y="1072883"/>
                </a:lnTo>
                <a:lnTo>
                  <a:pt x="1438593" y="1083037"/>
                </a:lnTo>
                <a:lnTo>
                  <a:pt x="1436053" y="1088115"/>
                </a:lnTo>
                <a:lnTo>
                  <a:pt x="1432560" y="1094144"/>
                </a:lnTo>
                <a:lnTo>
                  <a:pt x="1429068" y="1100173"/>
                </a:lnTo>
                <a:lnTo>
                  <a:pt x="1424940" y="1106520"/>
                </a:lnTo>
                <a:lnTo>
                  <a:pt x="1420178" y="1112549"/>
                </a:lnTo>
                <a:lnTo>
                  <a:pt x="1415098" y="1118895"/>
                </a:lnTo>
                <a:lnTo>
                  <a:pt x="1409700" y="1125559"/>
                </a:lnTo>
                <a:lnTo>
                  <a:pt x="1403350" y="1131271"/>
                </a:lnTo>
                <a:lnTo>
                  <a:pt x="1396365" y="1136983"/>
                </a:lnTo>
                <a:lnTo>
                  <a:pt x="1389063" y="1142378"/>
                </a:lnTo>
                <a:lnTo>
                  <a:pt x="1381125" y="1147455"/>
                </a:lnTo>
                <a:lnTo>
                  <a:pt x="1372235" y="1152215"/>
                </a:lnTo>
                <a:lnTo>
                  <a:pt x="1363028" y="1156340"/>
                </a:lnTo>
                <a:lnTo>
                  <a:pt x="1352868" y="1159513"/>
                </a:lnTo>
                <a:lnTo>
                  <a:pt x="1347470" y="1161100"/>
                </a:lnTo>
                <a:lnTo>
                  <a:pt x="1341755" y="1162369"/>
                </a:lnTo>
                <a:lnTo>
                  <a:pt x="1336358" y="1163321"/>
                </a:lnTo>
                <a:lnTo>
                  <a:pt x="1330643" y="1164273"/>
                </a:lnTo>
                <a:lnTo>
                  <a:pt x="1324293" y="1164908"/>
                </a:lnTo>
                <a:lnTo>
                  <a:pt x="1318260" y="1165225"/>
                </a:lnTo>
                <a:lnTo>
                  <a:pt x="1311910" y="1165225"/>
                </a:lnTo>
                <a:lnTo>
                  <a:pt x="1304925" y="1165225"/>
                </a:lnTo>
                <a:lnTo>
                  <a:pt x="1298258" y="1164908"/>
                </a:lnTo>
                <a:lnTo>
                  <a:pt x="1291273" y="1164591"/>
                </a:lnTo>
                <a:lnTo>
                  <a:pt x="1283970" y="1163639"/>
                </a:lnTo>
                <a:lnTo>
                  <a:pt x="1276350" y="1162687"/>
                </a:lnTo>
                <a:lnTo>
                  <a:pt x="1269048" y="1161100"/>
                </a:lnTo>
                <a:lnTo>
                  <a:pt x="1261110" y="1159196"/>
                </a:lnTo>
                <a:lnTo>
                  <a:pt x="1253173" y="1157292"/>
                </a:lnTo>
                <a:lnTo>
                  <a:pt x="1244600" y="1155071"/>
                </a:lnTo>
                <a:lnTo>
                  <a:pt x="1236345" y="1152215"/>
                </a:lnTo>
                <a:lnTo>
                  <a:pt x="1227455" y="1149042"/>
                </a:lnTo>
                <a:lnTo>
                  <a:pt x="1218565" y="1145551"/>
                </a:lnTo>
                <a:lnTo>
                  <a:pt x="1209040" y="1142378"/>
                </a:lnTo>
                <a:lnTo>
                  <a:pt x="1107758" y="1099856"/>
                </a:lnTo>
                <a:lnTo>
                  <a:pt x="1081723" y="1089067"/>
                </a:lnTo>
                <a:lnTo>
                  <a:pt x="1083310" y="1081451"/>
                </a:lnTo>
                <a:lnTo>
                  <a:pt x="1087438" y="1058921"/>
                </a:lnTo>
                <a:lnTo>
                  <a:pt x="1090295" y="1042737"/>
                </a:lnTo>
                <a:lnTo>
                  <a:pt x="1093153" y="1023063"/>
                </a:lnTo>
                <a:lnTo>
                  <a:pt x="1096328" y="1001484"/>
                </a:lnTo>
                <a:lnTo>
                  <a:pt x="1099503" y="976733"/>
                </a:lnTo>
                <a:lnTo>
                  <a:pt x="1102360" y="949443"/>
                </a:lnTo>
                <a:lnTo>
                  <a:pt x="1104900" y="920249"/>
                </a:lnTo>
                <a:lnTo>
                  <a:pt x="1107440" y="888516"/>
                </a:lnTo>
                <a:lnTo>
                  <a:pt x="1109028" y="855514"/>
                </a:lnTo>
                <a:lnTo>
                  <a:pt x="1110298" y="820608"/>
                </a:lnTo>
                <a:lnTo>
                  <a:pt x="1110615" y="784433"/>
                </a:lnTo>
                <a:lnTo>
                  <a:pt x="1110298" y="765710"/>
                </a:lnTo>
                <a:lnTo>
                  <a:pt x="1109980" y="746988"/>
                </a:lnTo>
                <a:lnTo>
                  <a:pt x="1109028" y="727948"/>
                </a:lnTo>
                <a:lnTo>
                  <a:pt x="1108393" y="708592"/>
                </a:lnTo>
                <a:lnTo>
                  <a:pt x="1104900" y="731122"/>
                </a:lnTo>
                <a:lnTo>
                  <a:pt x="1101408" y="753335"/>
                </a:lnTo>
                <a:lnTo>
                  <a:pt x="1097280" y="775230"/>
                </a:lnTo>
                <a:lnTo>
                  <a:pt x="1092518" y="796491"/>
                </a:lnTo>
                <a:lnTo>
                  <a:pt x="1087438" y="817752"/>
                </a:lnTo>
                <a:lnTo>
                  <a:pt x="1082040" y="838061"/>
                </a:lnTo>
                <a:lnTo>
                  <a:pt x="1076008" y="858370"/>
                </a:lnTo>
                <a:lnTo>
                  <a:pt x="1069658" y="877727"/>
                </a:lnTo>
                <a:lnTo>
                  <a:pt x="1062673" y="896766"/>
                </a:lnTo>
                <a:lnTo>
                  <a:pt x="1055370" y="915489"/>
                </a:lnTo>
                <a:lnTo>
                  <a:pt x="1047433" y="933259"/>
                </a:lnTo>
                <a:lnTo>
                  <a:pt x="1039495" y="950712"/>
                </a:lnTo>
                <a:lnTo>
                  <a:pt x="1030923" y="967530"/>
                </a:lnTo>
                <a:lnTo>
                  <a:pt x="1022033" y="983714"/>
                </a:lnTo>
                <a:lnTo>
                  <a:pt x="1012825" y="999263"/>
                </a:lnTo>
                <a:lnTo>
                  <a:pt x="1002983" y="1013860"/>
                </a:lnTo>
                <a:lnTo>
                  <a:pt x="992823" y="1027823"/>
                </a:lnTo>
                <a:lnTo>
                  <a:pt x="982345" y="1040833"/>
                </a:lnTo>
                <a:lnTo>
                  <a:pt x="971550" y="1053209"/>
                </a:lnTo>
                <a:lnTo>
                  <a:pt x="960120" y="1064950"/>
                </a:lnTo>
                <a:lnTo>
                  <a:pt x="948690" y="1075739"/>
                </a:lnTo>
                <a:lnTo>
                  <a:pt x="942658" y="1081134"/>
                </a:lnTo>
                <a:lnTo>
                  <a:pt x="936625" y="1085893"/>
                </a:lnTo>
                <a:lnTo>
                  <a:pt x="930593" y="1090336"/>
                </a:lnTo>
                <a:lnTo>
                  <a:pt x="924243" y="1095096"/>
                </a:lnTo>
                <a:lnTo>
                  <a:pt x="917893" y="1099221"/>
                </a:lnTo>
                <a:lnTo>
                  <a:pt x="911543" y="1102712"/>
                </a:lnTo>
                <a:lnTo>
                  <a:pt x="904875" y="1106520"/>
                </a:lnTo>
                <a:lnTo>
                  <a:pt x="898208" y="1110010"/>
                </a:lnTo>
                <a:lnTo>
                  <a:pt x="891858" y="1113501"/>
                </a:lnTo>
                <a:lnTo>
                  <a:pt x="885190" y="1116357"/>
                </a:lnTo>
                <a:lnTo>
                  <a:pt x="878205" y="1118895"/>
                </a:lnTo>
                <a:lnTo>
                  <a:pt x="871220" y="1121751"/>
                </a:lnTo>
                <a:lnTo>
                  <a:pt x="863918" y="1123973"/>
                </a:lnTo>
                <a:lnTo>
                  <a:pt x="857250" y="1125877"/>
                </a:lnTo>
                <a:lnTo>
                  <a:pt x="849948" y="1127146"/>
                </a:lnTo>
                <a:lnTo>
                  <a:pt x="842645" y="1128733"/>
                </a:lnTo>
                <a:lnTo>
                  <a:pt x="835343" y="1130002"/>
                </a:lnTo>
                <a:lnTo>
                  <a:pt x="828040" y="1130954"/>
                </a:lnTo>
                <a:lnTo>
                  <a:pt x="820420" y="1131271"/>
                </a:lnTo>
                <a:lnTo>
                  <a:pt x="812800" y="1131906"/>
                </a:lnTo>
                <a:lnTo>
                  <a:pt x="805498" y="1131906"/>
                </a:lnTo>
                <a:lnTo>
                  <a:pt x="797560" y="1131906"/>
                </a:lnTo>
                <a:lnTo>
                  <a:pt x="791210" y="1131271"/>
                </a:lnTo>
                <a:lnTo>
                  <a:pt x="784225" y="1130637"/>
                </a:lnTo>
                <a:lnTo>
                  <a:pt x="777875" y="1129685"/>
                </a:lnTo>
                <a:lnTo>
                  <a:pt x="771525" y="1128415"/>
                </a:lnTo>
                <a:lnTo>
                  <a:pt x="765493" y="1127146"/>
                </a:lnTo>
                <a:lnTo>
                  <a:pt x="759143" y="1125877"/>
                </a:lnTo>
                <a:lnTo>
                  <a:pt x="746760" y="1122069"/>
                </a:lnTo>
                <a:lnTo>
                  <a:pt x="734695" y="1116991"/>
                </a:lnTo>
                <a:lnTo>
                  <a:pt x="722630" y="1111914"/>
                </a:lnTo>
                <a:lnTo>
                  <a:pt x="710883" y="1105568"/>
                </a:lnTo>
                <a:lnTo>
                  <a:pt x="699770" y="1098269"/>
                </a:lnTo>
                <a:lnTo>
                  <a:pt x="688340" y="1090336"/>
                </a:lnTo>
                <a:lnTo>
                  <a:pt x="677545" y="1082085"/>
                </a:lnTo>
                <a:lnTo>
                  <a:pt x="666750" y="1072883"/>
                </a:lnTo>
                <a:lnTo>
                  <a:pt x="655955" y="1063046"/>
                </a:lnTo>
                <a:lnTo>
                  <a:pt x="645795" y="1052257"/>
                </a:lnTo>
                <a:lnTo>
                  <a:pt x="636270" y="1040833"/>
                </a:lnTo>
                <a:lnTo>
                  <a:pt x="626428" y="1029092"/>
                </a:lnTo>
                <a:lnTo>
                  <a:pt x="616585" y="1016716"/>
                </a:lnTo>
                <a:lnTo>
                  <a:pt x="607695" y="1003706"/>
                </a:lnTo>
                <a:lnTo>
                  <a:pt x="598488" y="990061"/>
                </a:lnTo>
                <a:lnTo>
                  <a:pt x="589598" y="975781"/>
                </a:lnTo>
                <a:lnTo>
                  <a:pt x="581025" y="961184"/>
                </a:lnTo>
                <a:lnTo>
                  <a:pt x="572453" y="946269"/>
                </a:lnTo>
                <a:lnTo>
                  <a:pt x="564833" y="930403"/>
                </a:lnTo>
                <a:lnTo>
                  <a:pt x="556895" y="914537"/>
                </a:lnTo>
                <a:lnTo>
                  <a:pt x="549275" y="898036"/>
                </a:lnTo>
                <a:lnTo>
                  <a:pt x="542290" y="881217"/>
                </a:lnTo>
                <a:lnTo>
                  <a:pt x="534988" y="863764"/>
                </a:lnTo>
                <a:lnTo>
                  <a:pt x="528320" y="846629"/>
                </a:lnTo>
                <a:lnTo>
                  <a:pt x="521970" y="828541"/>
                </a:lnTo>
                <a:lnTo>
                  <a:pt x="515303" y="810453"/>
                </a:lnTo>
                <a:lnTo>
                  <a:pt x="509588" y="792049"/>
                </a:lnTo>
                <a:lnTo>
                  <a:pt x="503873" y="773326"/>
                </a:lnTo>
                <a:lnTo>
                  <a:pt x="498158" y="753969"/>
                </a:lnTo>
                <a:lnTo>
                  <a:pt x="500063" y="789193"/>
                </a:lnTo>
                <a:lnTo>
                  <a:pt x="502285" y="822512"/>
                </a:lnTo>
                <a:lnTo>
                  <a:pt x="505143" y="854879"/>
                </a:lnTo>
                <a:lnTo>
                  <a:pt x="508635" y="885660"/>
                </a:lnTo>
                <a:lnTo>
                  <a:pt x="512445" y="914854"/>
                </a:lnTo>
                <a:lnTo>
                  <a:pt x="516255" y="942779"/>
                </a:lnTo>
                <a:lnTo>
                  <a:pt x="520065" y="968482"/>
                </a:lnTo>
                <a:lnTo>
                  <a:pt x="524193" y="991965"/>
                </a:lnTo>
                <a:lnTo>
                  <a:pt x="528003" y="1013543"/>
                </a:lnTo>
                <a:lnTo>
                  <a:pt x="531495" y="1032582"/>
                </a:lnTo>
                <a:lnTo>
                  <a:pt x="538163" y="1063363"/>
                </a:lnTo>
                <a:lnTo>
                  <a:pt x="542608" y="1082720"/>
                </a:lnTo>
                <a:lnTo>
                  <a:pt x="543878" y="1089067"/>
                </a:lnTo>
                <a:lnTo>
                  <a:pt x="518160" y="1099856"/>
                </a:lnTo>
                <a:lnTo>
                  <a:pt x="416560" y="1142378"/>
                </a:lnTo>
                <a:lnTo>
                  <a:pt x="407670" y="1145551"/>
                </a:lnTo>
                <a:lnTo>
                  <a:pt x="398463" y="1149042"/>
                </a:lnTo>
                <a:lnTo>
                  <a:pt x="389573" y="1152215"/>
                </a:lnTo>
                <a:lnTo>
                  <a:pt x="381318" y="1155071"/>
                </a:lnTo>
                <a:lnTo>
                  <a:pt x="373063" y="1157292"/>
                </a:lnTo>
                <a:lnTo>
                  <a:pt x="364808" y="1159196"/>
                </a:lnTo>
                <a:lnTo>
                  <a:pt x="356870" y="1161100"/>
                </a:lnTo>
                <a:lnTo>
                  <a:pt x="349250" y="1162687"/>
                </a:lnTo>
                <a:lnTo>
                  <a:pt x="341630" y="1163639"/>
                </a:lnTo>
                <a:lnTo>
                  <a:pt x="334645" y="1164591"/>
                </a:lnTo>
                <a:lnTo>
                  <a:pt x="327343" y="1164908"/>
                </a:lnTo>
                <a:lnTo>
                  <a:pt x="320675" y="1165225"/>
                </a:lnTo>
                <a:lnTo>
                  <a:pt x="314008" y="1165225"/>
                </a:lnTo>
                <a:lnTo>
                  <a:pt x="307658" y="1165225"/>
                </a:lnTo>
                <a:lnTo>
                  <a:pt x="301625" y="1164908"/>
                </a:lnTo>
                <a:lnTo>
                  <a:pt x="295593" y="1164273"/>
                </a:lnTo>
                <a:lnTo>
                  <a:pt x="289560" y="1163321"/>
                </a:lnTo>
                <a:lnTo>
                  <a:pt x="283845" y="1162369"/>
                </a:lnTo>
                <a:lnTo>
                  <a:pt x="278448" y="1161100"/>
                </a:lnTo>
                <a:lnTo>
                  <a:pt x="273050" y="1159513"/>
                </a:lnTo>
                <a:lnTo>
                  <a:pt x="263208" y="1156340"/>
                </a:lnTo>
                <a:lnTo>
                  <a:pt x="253683" y="1152215"/>
                </a:lnTo>
                <a:lnTo>
                  <a:pt x="245110" y="1147455"/>
                </a:lnTo>
                <a:lnTo>
                  <a:pt x="236855" y="1142378"/>
                </a:lnTo>
                <a:lnTo>
                  <a:pt x="229235" y="1136983"/>
                </a:lnTo>
                <a:lnTo>
                  <a:pt x="222568" y="1131271"/>
                </a:lnTo>
                <a:lnTo>
                  <a:pt x="216535" y="1125559"/>
                </a:lnTo>
                <a:lnTo>
                  <a:pt x="210820" y="1118895"/>
                </a:lnTo>
                <a:lnTo>
                  <a:pt x="205740" y="1112549"/>
                </a:lnTo>
                <a:lnTo>
                  <a:pt x="200978" y="1106520"/>
                </a:lnTo>
                <a:lnTo>
                  <a:pt x="196850" y="1100173"/>
                </a:lnTo>
                <a:lnTo>
                  <a:pt x="193358" y="1094144"/>
                </a:lnTo>
                <a:lnTo>
                  <a:pt x="189865" y="1088115"/>
                </a:lnTo>
                <a:lnTo>
                  <a:pt x="187325" y="1083037"/>
                </a:lnTo>
                <a:lnTo>
                  <a:pt x="183198" y="1072883"/>
                </a:lnTo>
                <a:lnTo>
                  <a:pt x="180023" y="1064950"/>
                </a:lnTo>
                <a:lnTo>
                  <a:pt x="178435" y="1059555"/>
                </a:lnTo>
                <a:lnTo>
                  <a:pt x="177800" y="1057651"/>
                </a:lnTo>
                <a:lnTo>
                  <a:pt x="180658" y="1058603"/>
                </a:lnTo>
                <a:lnTo>
                  <a:pt x="188278" y="1059873"/>
                </a:lnTo>
                <a:lnTo>
                  <a:pt x="200025" y="1061459"/>
                </a:lnTo>
                <a:lnTo>
                  <a:pt x="207645" y="1062411"/>
                </a:lnTo>
                <a:lnTo>
                  <a:pt x="215265" y="1062729"/>
                </a:lnTo>
                <a:lnTo>
                  <a:pt x="223520" y="1063046"/>
                </a:lnTo>
                <a:lnTo>
                  <a:pt x="233045" y="1063046"/>
                </a:lnTo>
                <a:lnTo>
                  <a:pt x="242570" y="1062411"/>
                </a:lnTo>
                <a:lnTo>
                  <a:pt x="252095" y="1061142"/>
                </a:lnTo>
                <a:lnTo>
                  <a:pt x="262255" y="1059555"/>
                </a:lnTo>
                <a:lnTo>
                  <a:pt x="272415" y="1057334"/>
                </a:lnTo>
                <a:lnTo>
                  <a:pt x="283210" y="1054161"/>
                </a:lnTo>
                <a:lnTo>
                  <a:pt x="293370" y="1050353"/>
                </a:lnTo>
                <a:lnTo>
                  <a:pt x="298133" y="1048131"/>
                </a:lnTo>
                <a:lnTo>
                  <a:pt x="302895" y="1045276"/>
                </a:lnTo>
                <a:lnTo>
                  <a:pt x="307975" y="1042737"/>
                </a:lnTo>
                <a:lnTo>
                  <a:pt x="312738" y="1039881"/>
                </a:lnTo>
                <a:lnTo>
                  <a:pt x="317818" y="1036390"/>
                </a:lnTo>
                <a:lnTo>
                  <a:pt x="322263" y="1032582"/>
                </a:lnTo>
                <a:lnTo>
                  <a:pt x="326708" y="1028775"/>
                </a:lnTo>
                <a:lnTo>
                  <a:pt x="331153" y="1024649"/>
                </a:lnTo>
                <a:lnTo>
                  <a:pt x="335280" y="1020207"/>
                </a:lnTo>
                <a:lnTo>
                  <a:pt x="339408" y="1015447"/>
                </a:lnTo>
                <a:lnTo>
                  <a:pt x="343535" y="1010052"/>
                </a:lnTo>
                <a:lnTo>
                  <a:pt x="347345" y="1004658"/>
                </a:lnTo>
                <a:lnTo>
                  <a:pt x="350838" y="998628"/>
                </a:lnTo>
                <a:lnTo>
                  <a:pt x="354013" y="992599"/>
                </a:lnTo>
                <a:lnTo>
                  <a:pt x="357505" y="985935"/>
                </a:lnTo>
                <a:lnTo>
                  <a:pt x="360045" y="979271"/>
                </a:lnTo>
                <a:lnTo>
                  <a:pt x="363220" y="971656"/>
                </a:lnTo>
                <a:lnTo>
                  <a:pt x="365443" y="964040"/>
                </a:lnTo>
                <a:lnTo>
                  <a:pt x="367665" y="955789"/>
                </a:lnTo>
                <a:lnTo>
                  <a:pt x="369570" y="947221"/>
                </a:lnTo>
                <a:lnTo>
                  <a:pt x="371158" y="938336"/>
                </a:lnTo>
                <a:lnTo>
                  <a:pt x="372110" y="928816"/>
                </a:lnTo>
                <a:lnTo>
                  <a:pt x="373380" y="918979"/>
                </a:lnTo>
                <a:lnTo>
                  <a:pt x="374015" y="908825"/>
                </a:lnTo>
                <a:lnTo>
                  <a:pt x="374333" y="898036"/>
                </a:lnTo>
                <a:lnTo>
                  <a:pt x="374015" y="886929"/>
                </a:lnTo>
                <a:lnTo>
                  <a:pt x="373698" y="875188"/>
                </a:lnTo>
                <a:lnTo>
                  <a:pt x="373063" y="862812"/>
                </a:lnTo>
                <a:lnTo>
                  <a:pt x="371793" y="849802"/>
                </a:lnTo>
                <a:lnTo>
                  <a:pt x="370205" y="836792"/>
                </a:lnTo>
                <a:lnTo>
                  <a:pt x="367983" y="822829"/>
                </a:lnTo>
                <a:lnTo>
                  <a:pt x="365760" y="808550"/>
                </a:lnTo>
                <a:lnTo>
                  <a:pt x="354965" y="751748"/>
                </a:lnTo>
                <a:lnTo>
                  <a:pt x="349568" y="722871"/>
                </a:lnTo>
                <a:lnTo>
                  <a:pt x="344805" y="693360"/>
                </a:lnTo>
                <a:lnTo>
                  <a:pt x="340360" y="663214"/>
                </a:lnTo>
                <a:lnTo>
                  <a:pt x="338455" y="647665"/>
                </a:lnTo>
                <a:lnTo>
                  <a:pt x="336868" y="632116"/>
                </a:lnTo>
                <a:lnTo>
                  <a:pt x="335280" y="616249"/>
                </a:lnTo>
                <a:lnTo>
                  <a:pt x="334328" y="600383"/>
                </a:lnTo>
                <a:lnTo>
                  <a:pt x="333693" y="583882"/>
                </a:lnTo>
                <a:lnTo>
                  <a:pt x="333375" y="567698"/>
                </a:lnTo>
                <a:lnTo>
                  <a:pt x="333375" y="550880"/>
                </a:lnTo>
                <a:lnTo>
                  <a:pt x="333693" y="533744"/>
                </a:lnTo>
                <a:lnTo>
                  <a:pt x="334645" y="516609"/>
                </a:lnTo>
                <a:lnTo>
                  <a:pt x="336233" y="498838"/>
                </a:lnTo>
                <a:lnTo>
                  <a:pt x="337820" y="481385"/>
                </a:lnTo>
                <a:lnTo>
                  <a:pt x="340678" y="463298"/>
                </a:lnTo>
                <a:lnTo>
                  <a:pt x="343535" y="444893"/>
                </a:lnTo>
                <a:lnTo>
                  <a:pt x="347345" y="426170"/>
                </a:lnTo>
                <a:lnTo>
                  <a:pt x="351790" y="406813"/>
                </a:lnTo>
                <a:lnTo>
                  <a:pt x="356870" y="387774"/>
                </a:lnTo>
                <a:lnTo>
                  <a:pt x="362268" y="367782"/>
                </a:lnTo>
                <a:lnTo>
                  <a:pt x="369253" y="347791"/>
                </a:lnTo>
                <a:lnTo>
                  <a:pt x="376238" y="327164"/>
                </a:lnTo>
                <a:lnTo>
                  <a:pt x="384175" y="306538"/>
                </a:lnTo>
                <a:lnTo>
                  <a:pt x="393383" y="285277"/>
                </a:lnTo>
                <a:lnTo>
                  <a:pt x="402908" y="263699"/>
                </a:lnTo>
                <a:lnTo>
                  <a:pt x="408623" y="251958"/>
                </a:lnTo>
                <a:lnTo>
                  <a:pt x="414655" y="240534"/>
                </a:lnTo>
                <a:lnTo>
                  <a:pt x="421005" y="229428"/>
                </a:lnTo>
                <a:lnTo>
                  <a:pt x="427355" y="218956"/>
                </a:lnTo>
                <a:lnTo>
                  <a:pt x="433705" y="208801"/>
                </a:lnTo>
                <a:lnTo>
                  <a:pt x="440690" y="198964"/>
                </a:lnTo>
                <a:lnTo>
                  <a:pt x="447358" y="189444"/>
                </a:lnTo>
                <a:lnTo>
                  <a:pt x="454660" y="179925"/>
                </a:lnTo>
                <a:lnTo>
                  <a:pt x="443230" y="180559"/>
                </a:lnTo>
                <a:lnTo>
                  <a:pt x="448628" y="177703"/>
                </a:lnTo>
                <a:lnTo>
                  <a:pt x="453708" y="174213"/>
                </a:lnTo>
                <a:lnTo>
                  <a:pt x="464820" y="166597"/>
                </a:lnTo>
                <a:lnTo>
                  <a:pt x="471805" y="158029"/>
                </a:lnTo>
                <a:lnTo>
                  <a:pt x="479743" y="149779"/>
                </a:lnTo>
                <a:lnTo>
                  <a:pt x="487363" y="141528"/>
                </a:lnTo>
                <a:lnTo>
                  <a:pt x="495300" y="133912"/>
                </a:lnTo>
                <a:lnTo>
                  <a:pt x="502920" y="126614"/>
                </a:lnTo>
                <a:lnTo>
                  <a:pt x="510858" y="119315"/>
                </a:lnTo>
                <a:lnTo>
                  <a:pt x="519113" y="112334"/>
                </a:lnTo>
                <a:lnTo>
                  <a:pt x="527368" y="105987"/>
                </a:lnTo>
                <a:lnTo>
                  <a:pt x="535623" y="99324"/>
                </a:lnTo>
                <a:lnTo>
                  <a:pt x="543878" y="93612"/>
                </a:lnTo>
                <a:lnTo>
                  <a:pt x="552768" y="87582"/>
                </a:lnTo>
                <a:lnTo>
                  <a:pt x="561340" y="81871"/>
                </a:lnTo>
                <a:lnTo>
                  <a:pt x="569595" y="76476"/>
                </a:lnTo>
                <a:lnTo>
                  <a:pt x="578168" y="71399"/>
                </a:lnTo>
                <a:lnTo>
                  <a:pt x="595630" y="61562"/>
                </a:lnTo>
                <a:lnTo>
                  <a:pt x="613093" y="52994"/>
                </a:lnTo>
                <a:lnTo>
                  <a:pt x="630555" y="45061"/>
                </a:lnTo>
                <a:lnTo>
                  <a:pt x="647700" y="38079"/>
                </a:lnTo>
                <a:lnTo>
                  <a:pt x="665163" y="31733"/>
                </a:lnTo>
                <a:lnTo>
                  <a:pt x="681990" y="26338"/>
                </a:lnTo>
                <a:lnTo>
                  <a:pt x="698500" y="21261"/>
                </a:lnTo>
                <a:lnTo>
                  <a:pt x="715010" y="17136"/>
                </a:lnTo>
                <a:lnTo>
                  <a:pt x="731203" y="13328"/>
                </a:lnTo>
                <a:lnTo>
                  <a:pt x="746760" y="10472"/>
                </a:lnTo>
                <a:lnTo>
                  <a:pt x="761683" y="7933"/>
                </a:lnTo>
                <a:lnTo>
                  <a:pt x="776288" y="5395"/>
                </a:lnTo>
                <a:lnTo>
                  <a:pt x="789940" y="3808"/>
                </a:lnTo>
                <a:lnTo>
                  <a:pt x="802958" y="2539"/>
                </a:lnTo>
                <a:lnTo>
                  <a:pt x="815658" y="1269"/>
                </a:lnTo>
                <a:lnTo>
                  <a:pt x="837248" y="317"/>
                </a:lnTo>
                <a:lnTo>
                  <a:pt x="855345" y="0"/>
                </a:lnTo>
                <a:close/>
              </a:path>
            </a:pathLst>
          </a:custGeom>
          <a:solidFill>
            <a:schemeClr val="accent3"/>
          </a:solidFill>
          <a:ln>
            <a:noFill/>
          </a:ln>
        </p:spPr>
        <p:txBody>
          <a:bodyPr lIns="68559" tIns="34279" rIns="68559" bIns="34279"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宋体" panose="02010600030101010101" pitchFamily="2" charset="-122"/>
            </a:endParaRPr>
          </a:p>
        </p:txBody>
      </p:sp>
      <p:cxnSp>
        <p:nvCxnSpPr>
          <p:cNvPr id="16" name="直接连接符 15"/>
          <p:cNvCxnSpPr/>
          <p:nvPr/>
        </p:nvCxnSpPr>
        <p:spPr>
          <a:xfrm>
            <a:off x="4572596" y="1538267"/>
            <a:ext cx="0" cy="188112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584284" y="3075807"/>
            <a:ext cx="1082486" cy="36004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algn="r"/>
            <a:r>
              <a:rPr lang="en-US" altLang="zh-CN" sz="1400" b="1" dirty="0">
                <a:latin typeface="+mn-ea"/>
              </a:rPr>
              <a:t>28%</a:t>
            </a:r>
            <a:endParaRPr lang="zh-CN" altLang="en-US" sz="1400" b="1" dirty="0">
              <a:latin typeface="+mn-ea"/>
            </a:endParaRPr>
          </a:p>
        </p:txBody>
      </p:sp>
      <p:sp>
        <p:nvSpPr>
          <p:cNvPr id="18" name="矩形 17"/>
          <p:cNvSpPr/>
          <p:nvPr/>
        </p:nvSpPr>
        <p:spPr>
          <a:xfrm>
            <a:off x="6513616" y="3075807"/>
            <a:ext cx="1090618" cy="36004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r>
              <a:rPr lang="en-US" altLang="zh-CN" sz="1400" b="1" dirty="0">
                <a:latin typeface="+mn-ea"/>
              </a:rPr>
              <a:t>32%</a:t>
            </a:r>
            <a:endParaRPr lang="zh-CN" altLang="en-US" sz="1400" b="1" dirty="0">
              <a:latin typeface="+mn-ea"/>
            </a:endParaRPr>
          </a:p>
        </p:txBody>
      </p:sp>
      <p:sp>
        <p:nvSpPr>
          <p:cNvPr id="19" name="文本框 8"/>
          <p:cNvSpPr txBox="1"/>
          <p:nvPr/>
        </p:nvSpPr>
        <p:spPr>
          <a:xfrm>
            <a:off x="2638678" y="2537198"/>
            <a:ext cx="1933919" cy="469214"/>
          </a:xfrm>
          <a:prstGeom prst="rect">
            <a:avLst/>
          </a:prstGeom>
          <a:noFill/>
        </p:spPr>
        <p:txBody>
          <a:bodyPr wrap="square" lIns="68559" tIns="34279" rIns="68559" bIns="3427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文本框 8"/>
          <p:cNvSpPr txBox="1"/>
          <p:nvPr/>
        </p:nvSpPr>
        <p:spPr>
          <a:xfrm>
            <a:off x="4582208" y="2528961"/>
            <a:ext cx="1933919" cy="469214"/>
          </a:xfrm>
          <a:prstGeom prst="rect">
            <a:avLst/>
          </a:prstGeom>
          <a:noFill/>
        </p:spPr>
        <p:txBody>
          <a:bodyPr wrap="square" lIns="68559" tIns="34279" rIns="68559" bIns="3427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rPr>
              <a:t>请在此输入你的标题</a:t>
            </a:r>
            <a:endParaRPr lang="en-US" altLang="zh-CN" sz="10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a:p>
            <a:pPr algn="ct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请在此输入你的文字内容</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1" name="Line 54"/>
          <p:cNvSpPr>
            <a:spLocks noChangeShapeType="1"/>
          </p:cNvSpPr>
          <p:nvPr/>
        </p:nvSpPr>
        <p:spPr bwMode="auto">
          <a:xfrm>
            <a:off x="773896" y="3928588"/>
            <a:ext cx="7599963" cy="823"/>
          </a:xfrm>
          <a:prstGeom prst="line">
            <a:avLst/>
          </a:prstGeom>
          <a:noFill/>
          <a:ln w="76200" cap="flat" cmpd="sng">
            <a:solidFill>
              <a:schemeClr val="accent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59" tIns="34279" rIns="68559" bIns="34279"/>
          <a:lstStyle/>
          <a:p>
            <a:pPr defTabSz="913130">
              <a:defRPr/>
            </a:pPr>
            <a:endParaRPr lang="zh-CN" altLang="en-US" sz="1800" kern="0" dirty="0">
              <a:solidFill>
                <a:sysClr val="windowText" lastClr="000000"/>
              </a:solidFill>
            </a:endParaRPr>
          </a:p>
        </p:txBody>
      </p:sp>
      <p:sp>
        <p:nvSpPr>
          <p:cNvPr id="22" name="矩形 21"/>
          <p:cNvSpPr/>
          <p:nvPr/>
        </p:nvSpPr>
        <p:spPr>
          <a:xfrm>
            <a:off x="773896" y="4083919"/>
            <a:ext cx="7599963" cy="453830"/>
          </a:xfrm>
          <a:prstGeom prst="rect">
            <a:avLst/>
          </a:prstGeom>
        </p:spPr>
        <p:txBody>
          <a:bodyPr wrap="square" lIns="68559" tIns="34279" rIns="68559" bIns="34279">
            <a:spAutoFit/>
          </a:bodyPr>
          <a:lstStyle/>
          <a:p>
            <a:pPr>
              <a:lnSpc>
                <a:spcPts val="1500"/>
              </a:lnSpc>
              <a:spcBef>
                <a:spcPts val="835"/>
              </a:spcBef>
              <a:spcAft>
                <a:spcPts val="835"/>
              </a:spcAft>
            </a:pPr>
            <a:r>
              <a:rPr lang="zh-CN" altLang="en-US" sz="8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8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10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10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1000"/>
                                        <p:tgtEl>
                                          <p:spTgt spid="8"/>
                                        </p:tgtEl>
                                      </p:cBhvr>
                                    </p:animEffect>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10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1000"/>
                                        <p:tgtEl>
                                          <p:spTgt spid="13"/>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right)">
                                      <p:cBhvr>
                                        <p:cTn id="51" dur="10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par>
                          <p:cTn id="55" fill="hold">
                            <p:stCondLst>
                              <p:cond delay="6000"/>
                            </p:stCondLst>
                            <p:childTnLst>
                              <p:par>
                                <p:cTn id="56" presetID="22" presetClass="entr" presetSubtype="2"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right)">
                                      <p:cBhvr>
                                        <p:cTn id="58" dur="10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1000"/>
                                        <p:tgtEl>
                                          <p:spTgt spid="1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500"/>
                                        <p:tgtEl>
                                          <p:spTgt spid="21"/>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9491" y="1551134"/>
            <a:ext cx="1688872" cy="1949450"/>
          </a:xfrm>
          <a:prstGeom prst="roundRect">
            <a:avLst>
              <a:gd name="adj" fmla="val 5681"/>
            </a:avLst>
          </a:prstGeom>
          <a:noFill/>
          <a:ln w="19050">
            <a:solidFill>
              <a:schemeClr val="accent1"/>
            </a:solidFill>
            <a:round/>
          </a:ln>
        </p:spPr>
        <p:txBody>
          <a:bodyPr lIns="62111" tIns="31054" rIns="62111" bIns="31054"/>
          <a:lstStyle/>
          <a:p>
            <a:pPr lvl="2"/>
            <a:endParaRPr lang="zh-CN" altLang="en-US" sz="1800">
              <a:solidFill>
                <a:srgbClr val="434343"/>
              </a:solidFill>
            </a:endParaRPr>
          </a:p>
        </p:txBody>
      </p:sp>
      <p:sp>
        <p:nvSpPr>
          <p:cNvPr id="22" name="圆角矩形 21"/>
          <p:cNvSpPr>
            <a:spLocks noChangeArrowheads="1"/>
          </p:cNvSpPr>
          <p:nvPr/>
        </p:nvSpPr>
        <p:spPr bwMode="auto">
          <a:xfrm>
            <a:off x="5897386" y="1551134"/>
            <a:ext cx="1690459" cy="1949450"/>
          </a:xfrm>
          <a:prstGeom prst="roundRect">
            <a:avLst>
              <a:gd name="adj" fmla="val 5069"/>
            </a:avLst>
          </a:prstGeom>
          <a:noFill/>
          <a:ln w="19050">
            <a:solidFill>
              <a:schemeClr val="accent3"/>
            </a:solidFill>
            <a:round/>
          </a:ln>
        </p:spPr>
        <p:txBody>
          <a:bodyPr lIns="62111" tIns="31054" rIns="62111" bIns="31054"/>
          <a:lstStyle/>
          <a:p>
            <a:pPr lvl="2"/>
            <a:endParaRPr lang="zh-CN" altLang="en-US" sz="1800">
              <a:solidFill>
                <a:srgbClr val="434343"/>
              </a:solidFill>
            </a:endParaRPr>
          </a:p>
        </p:txBody>
      </p:sp>
      <p:sp>
        <p:nvSpPr>
          <p:cNvPr id="23" name="矩形 26"/>
          <p:cNvSpPr>
            <a:spLocks noChangeArrowheads="1"/>
          </p:cNvSpPr>
          <p:nvPr/>
        </p:nvSpPr>
        <p:spPr bwMode="auto">
          <a:xfrm>
            <a:off x="6019605" y="1837259"/>
            <a:ext cx="1466652" cy="1182676"/>
          </a:xfrm>
          <a:prstGeom prst="rect">
            <a:avLst/>
          </a:prstGeom>
          <a:noFill/>
          <a:ln w="9525">
            <a:noFill/>
            <a:miter lim="800000"/>
          </a:ln>
        </p:spPr>
        <p:txBody>
          <a:bodyPr lIns="62111" tIns="31054" rIns="62111" bIns="3105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3724390" y="1551134"/>
            <a:ext cx="1690460" cy="1949450"/>
          </a:xfrm>
          <a:prstGeom prst="roundRect">
            <a:avLst>
              <a:gd name="adj" fmla="val 5069"/>
            </a:avLst>
          </a:prstGeom>
          <a:noFill/>
          <a:ln w="19050">
            <a:solidFill>
              <a:schemeClr val="accent2"/>
            </a:solidFill>
            <a:round/>
          </a:ln>
        </p:spPr>
        <p:txBody>
          <a:bodyPr lIns="62111" tIns="31054" rIns="62111" bIns="31054"/>
          <a:lstStyle/>
          <a:p>
            <a:pPr lvl="2"/>
            <a:endParaRPr lang="zh-CN" altLang="en-US" sz="1800">
              <a:solidFill>
                <a:srgbClr val="434343"/>
              </a:solidFill>
            </a:endParaRPr>
          </a:p>
        </p:txBody>
      </p:sp>
      <p:sp>
        <p:nvSpPr>
          <p:cNvPr id="25" name="矩形 24"/>
          <p:cNvSpPr>
            <a:spLocks noChangeArrowheads="1"/>
          </p:cNvSpPr>
          <p:nvPr/>
        </p:nvSpPr>
        <p:spPr bwMode="auto">
          <a:xfrm>
            <a:off x="3821214" y="1837259"/>
            <a:ext cx="1471414" cy="1182676"/>
          </a:xfrm>
          <a:prstGeom prst="rect">
            <a:avLst/>
          </a:prstGeom>
          <a:noFill/>
          <a:ln w="9525">
            <a:noFill/>
            <a:miter lim="800000"/>
          </a:ln>
        </p:spPr>
        <p:txBody>
          <a:bodyPr lIns="62111" tIns="31054" rIns="62111" bIns="3105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91077" y="1837259"/>
            <a:ext cx="1457128" cy="1182676"/>
          </a:xfrm>
          <a:prstGeom prst="rect">
            <a:avLst/>
          </a:prstGeom>
          <a:noFill/>
          <a:ln w="9525">
            <a:noFill/>
            <a:miter lim="800000"/>
          </a:ln>
        </p:spPr>
        <p:txBody>
          <a:bodyPr lIns="62111" tIns="31054" rIns="62111" bIns="3105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9170" y="3999060"/>
            <a:ext cx="5326931" cy="446088"/>
          </a:xfrm>
          <a:prstGeom prst="roundRect">
            <a:avLst>
              <a:gd name="adj" fmla="val 16667"/>
            </a:avLst>
          </a:prstGeom>
          <a:noFill/>
          <a:ln w="9525">
            <a:noFill/>
            <a:round/>
          </a:ln>
        </p:spPr>
        <p:txBody>
          <a:bodyPr lIns="62111" tIns="31054" rIns="62111" bIns="31054"/>
          <a:lstStyle/>
          <a:p>
            <a:endParaRPr lang="zh-CN" altLang="en-US" sz="1800">
              <a:solidFill>
                <a:srgbClr val="434343"/>
              </a:solidFill>
            </a:endParaRPr>
          </a:p>
        </p:txBody>
      </p:sp>
      <p:sp>
        <p:nvSpPr>
          <p:cNvPr id="28" name="矩形 27"/>
          <p:cNvSpPr/>
          <p:nvPr/>
        </p:nvSpPr>
        <p:spPr bwMode="auto">
          <a:xfrm>
            <a:off x="1357277" y="4076508"/>
            <a:ext cx="6454646" cy="278166"/>
          </a:xfrm>
          <a:prstGeom prst="rect">
            <a:avLst/>
          </a:prstGeom>
          <a:solidFill>
            <a:schemeClr val="accent4"/>
          </a:solidFill>
          <a:ln w="28575">
            <a:noFill/>
          </a:ln>
          <a:scene3d>
            <a:camera prst="orthographicFront"/>
            <a:lightRig rig="threePt" dir="t"/>
          </a:scene3d>
          <a:sp3d/>
        </p:spPr>
        <p:txBody>
          <a:bodyPr lIns="62111" tIns="31054" rIns="62111" bIns="31054">
            <a:spAutoFit/>
          </a:bodyPr>
          <a:lstStyle/>
          <a:p>
            <a:pPr algn="ctr">
              <a:tabLst>
                <a:tab pos="5788025" algn="r"/>
              </a:tabLst>
              <a:defRPr/>
            </a:pPr>
            <a:r>
              <a:rPr lang="zh-CN" altLang="en-US" sz="1400"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a:spLocks noChangeArrowheads="1"/>
          </p:cNvSpPr>
          <p:nvPr/>
        </p:nvSpPr>
        <p:spPr bwMode="auto">
          <a:xfrm rot="-5400000" flipH="1" flipV="1">
            <a:off x="6608471" y="3556178"/>
            <a:ext cx="268288" cy="449202"/>
          </a:xfrm>
          <a:prstGeom prst="chevron">
            <a:avLst>
              <a:gd name="adj" fmla="val 39398"/>
            </a:avLst>
          </a:prstGeom>
          <a:solidFill>
            <a:schemeClr val="accent3"/>
          </a:solidFill>
          <a:ln w="9525">
            <a:noFill/>
            <a:round/>
          </a:ln>
        </p:spPr>
        <p:txBody>
          <a:bodyPr lIns="62111" tIns="31054" rIns="62111" bIns="31054"/>
          <a:lstStyle/>
          <a:p>
            <a:endParaRPr lang="zh-CN" altLang="en-US" sz="1800">
              <a:solidFill>
                <a:srgbClr val="434343"/>
              </a:solidFill>
            </a:endParaRPr>
          </a:p>
        </p:txBody>
      </p:sp>
      <p:sp>
        <p:nvSpPr>
          <p:cNvPr id="30" name="圆角矩形 29"/>
          <p:cNvSpPr>
            <a:spLocks noChangeArrowheads="1"/>
          </p:cNvSpPr>
          <p:nvPr/>
        </p:nvSpPr>
        <p:spPr bwMode="auto">
          <a:xfrm>
            <a:off x="3724390" y="1132035"/>
            <a:ext cx="1690460" cy="290513"/>
          </a:xfrm>
          <a:prstGeom prst="roundRect">
            <a:avLst>
              <a:gd name="adj" fmla="val 16667"/>
            </a:avLst>
          </a:prstGeom>
          <a:solidFill>
            <a:schemeClr val="accent2"/>
          </a:solidFill>
          <a:ln w="9525">
            <a:noFill/>
            <a:round/>
          </a:ln>
        </p:spPr>
        <p:txBody>
          <a:bodyPr lIns="62111" tIns="31054" rIns="62111" bIns="31054"/>
          <a:lstStyle/>
          <a:p>
            <a:endParaRPr lang="zh-CN" altLang="en-US" sz="1800">
              <a:solidFill>
                <a:srgbClr val="434343"/>
              </a:solidFill>
            </a:endParaRPr>
          </a:p>
        </p:txBody>
      </p:sp>
      <p:sp>
        <p:nvSpPr>
          <p:cNvPr id="31" name="圆角矩形 30"/>
          <p:cNvSpPr>
            <a:spLocks noChangeArrowheads="1"/>
          </p:cNvSpPr>
          <p:nvPr/>
        </p:nvSpPr>
        <p:spPr bwMode="auto">
          <a:xfrm>
            <a:off x="5897386" y="1132035"/>
            <a:ext cx="1690459" cy="290513"/>
          </a:xfrm>
          <a:prstGeom prst="roundRect">
            <a:avLst>
              <a:gd name="adj" fmla="val 16667"/>
            </a:avLst>
          </a:prstGeom>
          <a:solidFill>
            <a:schemeClr val="accent3"/>
          </a:solidFill>
          <a:ln w="9525">
            <a:noFill/>
            <a:round/>
          </a:ln>
        </p:spPr>
        <p:txBody>
          <a:bodyPr lIns="62111" tIns="31054" rIns="62111" bIns="31054"/>
          <a:lstStyle/>
          <a:p>
            <a:endParaRPr lang="zh-CN" altLang="en-US" sz="1800">
              <a:solidFill>
                <a:srgbClr val="434343"/>
              </a:solidFill>
            </a:endParaRPr>
          </a:p>
        </p:txBody>
      </p:sp>
      <p:sp>
        <p:nvSpPr>
          <p:cNvPr id="32" name="圆角矩形 31"/>
          <p:cNvSpPr>
            <a:spLocks noChangeArrowheads="1"/>
          </p:cNvSpPr>
          <p:nvPr/>
        </p:nvSpPr>
        <p:spPr bwMode="auto">
          <a:xfrm>
            <a:off x="1589491" y="1132035"/>
            <a:ext cx="1688872" cy="290513"/>
          </a:xfrm>
          <a:prstGeom prst="roundRect">
            <a:avLst>
              <a:gd name="adj" fmla="val 16667"/>
            </a:avLst>
          </a:prstGeom>
          <a:solidFill>
            <a:schemeClr val="accent1"/>
          </a:solidFill>
          <a:ln w="38100">
            <a:noFill/>
            <a:round/>
          </a:ln>
        </p:spPr>
        <p:txBody>
          <a:bodyPr lIns="62111" tIns="31054" rIns="62111" bIns="31054"/>
          <a:lstStyle/>
          <a:p>
            <a:endParaRPr lang="zh-CN" altLang="en-US" sz="1800">
              <a:solidFill>
                <a:srgbClr val="434343"/>
              </a:solidFill>
            </a:endParaRPr>
          </a:p>
        </p:txBody>
      </p:sp>
      <p:sp>
        <p:nvSpPr>
          <p:cNvPr id="33" name="矩形 32"/>
          <p:cNvSpPr>
            <a:spLocks noChangeArrowheads="1"/>
          </p:cNvSpPr>
          <p:nvPr/>
        </p:nvSpPr>
        <p:spPr bwMode="auto">
          <a:xfrm>
            <a:off x="1624054" y="1154631"/>
            <a:ext cx="1517218" cy="230170"/>
          </a:xfrm>
          <a:prstGeom prst="rect">
            <a:avLst/>
          </a:prstGeom>
          <a:noFill/>
          <a:ln>
            <a:noFill/>
          </a:ln>
          <a:scene3d>
            <a:camera prst="orthographicFront"/>
            <a:lightRig rig="threePt" dir="t"/>
          </a:scene3d>
          <a:sp3d/>
        </p:spPr>
        <p:txBody>
          <a:bodyPr lIns="62111" tIns="31054" rIns="62111" bIns="3105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3987" y="1154631"/>
            <a:ext cx="1517218" cy="230170"/>
          </a:xfrm>
          <a:prstGeom prst="rect">
            <a:avLst/>
          </a:prstGeom>
          <a:noFill/>
          <a:ln>
            <a:noFill/>
          </a:ln>
          <a:scene3d>
            <a:camera prst="orthographicFront"/>
            <a:lightRig rig="threePt" dir="t"/>
          </a:scene3d>
          <a:sp3d/>
        </p:spPr>
        <p:txBody>
          <a:bodyPr lIns="62111" tIns="31054" rIns="62111" bIns="3105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0552" y="1154631"/>
            <a:ext cx="1517218" cy="230170"/>
          </a:xfrm>
          <a:prstGeom prst="rect">
            <a:avLst/>
          </a:prstGeom>
          <a:noFill/>
          <a:ln>
            <a:noFill/>
          </a:ln>
          <a:scene3d>
            <a:camera prst="orthographicFront"/>
            <a:lightRig rig="threePt" dir="t"/>
          </a:scene3d>
          <a:sp3d/>
        </p:spPr>
        <p:txBody>
          <a:bodyPr lIns="62111" tIns="31054" rIns="62111" bIns="3105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a:spLocks noChangeArrowheads="1"/>
          </p:cNvSpPr>
          <p:nvPr/>
        </p:nvSpPr>
        <p:spPr bwMode="auto">
          <a:xfrm rot="-5400000" flipH="1" flipV="1">
            <a:off x="4471983" y="3556178"/>
            <a:ext cx="268288" cy="449202"/>
          </a:xfrm>
          <a:prstGeom prst="chevron">
            <a:avLst>
              <a:gd name="adj" fmla="val 39398"/>
            </a:avLst>
          </a:prstGeom>
          <a:solidFill>
            <a:schemeClr val="accent2"/>
          </a:solidFill>
          <a:ln w="9525">
            <a:noFill/>
            <a:round/>
          </a:ln>
        </p:spPr>
        <p:txBody>
          <a:bodyPr lIns="62111" tIns="31054" rIns="62111" bIns="31054"/>
          <a:lstStyle/>
          <a:p>
            <a:endParaRPr lang="zh-CN" altLang="en-US" sz="1800">
              <a:solidFill>
                <a:srgbClr val="434343"/>
              </a:solidFill>
            </a:endParaRPr>
          </a:p>
        </p:txBody>
      </p:sp>
      <p:sp>
        <p:nvSpPr>
          <p:cNvPr id="37" name="燕尾形 36"/>
          <p:cNvSpPr>
            <a:spLocks noChangeArrowheads="1"/>
          </p:cNvSpPr>
          <p:nvPr/>
        </p:nvSpPr>
        <p:spPr bwMode="auto">
          <a:xfrm rot="-5400000" flipH="1" flipV="1">
            <a:off x="2321211" y="3556177"/>
            <a:ext cx="268288" cy="449201"/>
          </a:xfrm>
          <a:prstGeom prst="chevron">
            <a:avLst>
              <a:gd name="adj" fmla="val 39398"/>
            </a:avLst>
          </a:prstGeom>
          <a:solidFill>
            <a:schemeClr val="accent1"/>
          </a:solidFill>
          <a:ln w="9525">
            <a:noFill/>
            <a:round/>
          </a:ln>
        </p:spPr>
        <p:txBody>
          <a:bodyPr lIns="62111" tIns="31054" rIns="62111" bIns="31054"/>
          <a:lstStyle/>
          <a:p>
            <a:endParaRPr lang="zh-CN" altLang="en-US" sz="1800">
              <a:solidFill>
                <a:srgbClr val="434343"/>
              </a:solidFill>
            </a:endParaRPr>
          </a:p>
        </p:txBody>
      </p:sp>
    </p:spTree>
  </p:cSld>
  <p:clrMapOvr>
    <a:masterClrMapping/>
  </p:clrMapOvr>
  <mc:AlternateContent xmlns:mc="http://schemas.openxmlformats.org/markup-compatibility/2006" xmlns:p14="http://schemas.microsoft.com/office/powerpoint/2010/main">
    <mc:Choice Requires="p14">
      <p:transition p14:dur="1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434567" y="2198559"/>
            <a:ext cx="3162987"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1"/>
          <p:cNvSpPr txBox="1"/>
          <p:nvPr/>
        </p:nvSpPr>
        <p:spPr>
          <a:xfrm>
            <a:off x="2339752"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539411" y="273017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339752"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539411" y="292191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111561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04</a:t>
            </a:r>
            <a:endParaRPr lang="zh-CN" altLang="en-US" sz="3200"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444728" y="2361754"/>
            <a:ext cx="2819320" cy="492125"/>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时空穿梭</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111561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01</a:t>
            </a:r>
            <a:endParaRPr lang="zh-CN" altLang="en-US" sz="3200"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3868165" y="1566440"/>
            <a:ext cx="1484527" cy="609389"/>
          </a:xfrm>
          <a:custGeom>
            <a:avLst/>
            <a:gdLst>
              <a:gd name="T0" fmla="*/ 1 w 127"/>
              <a:gd name="T1" fmla="*/ 36 h 52"/>
              <a:gd name="T2" fmla="*/ 75 w 127"/>
              <a:gd name="T3" fmla="*/ 10 h 52"/>
              <a:gd name="T4" fmla="*/ 76 w 127"/>
              <a:gd name="T5" fmla="*/ 0 h 52"/>
              <a:gd name="T6" fmla="*/ 127 w 127"/>
              <a:gd name="T7" fmla="*/ 45 h 52"/>
              <a:gd name="T8" fmla="*/ 72 w 127"/>
              <a:gd name="T9" fmla="*/ 41 h 52"/>
              <a:gd name="T10" fmla="*/ 73 w 127"/>
              <a:gd name="T11" fmla="*/ 31 h 52"/>
              <a:gd name="T12" fmla="*/ 14 w 127"/>
              <a:gd name="T13" fmla="*/ 52 h 52"/>
              <a:gd name="T14" fmla="*/ 0 w 127"/>
              <a:gd name="T15" fmla="*/ 38 h 52"/>
              <a:gd name="T16" fmla="*/ 1 w 127"/>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 y="36"/>
                </a:moveTo>
                <a:cubicBezTo>
                  <a:pt x="22" y="17"/>
                  <a:pt x="49" y="8"/>
                  <a:pt x="75" y="10"/>
                </a:cubicBezTo>
                <a:cubicBezTo>
                  <a:pt x="75" y="7"/>
                  <a:pt x="76" y="4"/>
                  <a:pt x="76" y="0"/>
                </a:cubicBezTo>
                <a:cubicBezTo>
                  <a:pt x="99" y="9"/>
                  <a:pt x="117" y="26"/>
                  <a:pt x="127" y="45"/>
                </a:cubicBezTo>
                <a:cubicBezTo>
                  <a:pt x="107" y="35"/>
                  <a:pt x="88" y="35"/>
                  <a:pt x="72" y="41"/>
                </a:cubicBezTo>
                <a:cubicBezTo>
                  <a:pt x="73" y="37"/>
                  <a:pt x="73" y="34"/>
                  <a:pt x="73" y="31"/>
                </a:cubicBezTo>
                <a:cubicBezTo>
                  <a:pt x="52" y="29"/>
                  <a:pt x="30" y="36"/>
                  <a:pt x="14" y="52"/>
                </a:cubicBezTo>
                <a:cubicBezTo>
                  <a:pt x="9" y="47"/>
                  <a:pt x="5" y="43"/>
                  <a:pt x="0" y="38"/>
                </a:cubicBezTo>
                <a:cubicBezTo>
                  <a:pt x="0" y="37"/>
                  <a:pt x="1" y="37"/>
                  <a:pt x="1" y="36"/>
                </a:cubicBezTo>
                <a:close/>
              </a:path>
            </a:pathLst>
          </a:custGeom>
          <a:solidFill>
            <a:schemeClr val="accent1"/>
          </a:solidFill>
          <a:ln>
            <a:noFill/>
          </a:ln>
        </p:spPr>
        <p:txBody>
          <a:bodyPr vert="horz" wrap="square" lIns="91412" tIns="45706" rIns="91412" bIns="45706"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5327851" y="2297223"/>
            <a:ext cx="607099" cy="1484528"/>
          </a:xfrm>
          <a:custGeom>
            <a:avLst/>
            <a:gdLst>
              <a:gd name="T0" fmla="*/ 16 w 52"/>
              <a:gd name="T1" fmla="*/ 2 h 127"/>
              <a:gd name="T2" fmla="*/ 42 w 52"/>
              <a:gd name="T3" fmla="*/ 75 h 127"/>
              <a:gd name="T4" fmla="*/ 52 w 52"/>
              <a:gd name="T5" fmla="*/ 76 h 127"/>
              <a:gd name="T6" fmla="*/ 7 w 52"/>
              <a:gd name="T7" fmla="*/ 127 h 127"/>
              <a:gd name="T8" fmla="*/ 11 w 52"/>
              <a:gd name="T9" fmla="*/ 73 h 127"/>
              <a:gd name="T10" fmla="*/ 21 w 52"/>
              <a:gd name="T11" fmla="*/ 74 h 127"/>
              <a:gd name="T12" fmla="*/ 0 w 52"/>
              <a:gd name="T13" fmla="*/ 14 h 127"/>
              <a:gd name="T14" fmla="*/ 14 w 52"/>
              <a:gd name="T15" fmla="*/ 0 h 127"/>
              <a:gd name="T16" fmla="*/ 16 w 52"/>
              <a:gd name="T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16" y="2"/>
                </a:moveTo>
                <a:cubicBezTo>
                  <a:pt x="35" y="22"/>
                  <a:pt x="44" y="49"/>
                  <a:pt x="42" y="75"/>
                </a:cubicBezTo>
                <a:cubicBezTo>
                  <a:pt x="45" y="76"/>
                  <a:pt x="48" y="76"/>
                  <a:pt x="52" y="76"/>
                </a:cubicBezTo>
                <a:cubicBezTo>
                  <a:pt x="43" y="99"/>
                  <a:pt x="26" y="117"/>
                  <a:pt x="7" y="127"/>
                </a:cubicBezTo>
                <a:cubicBezTo>
                  <a:pt x="17" y="108"/>
                  <a:pt x="17" y="88"/>
                  <a:pt x="11" y="73"/>
                </a:cubicBezTo>
                <a:cubicBezTo>
                  <a:pt x="15" y="73"/>
                  <a:pt x="18" y="73"/>
                  <a:pt x="21" y="74"/>
                </a:cubicBezTo>
                <a:cubicBezTo>
                  <a:pt x="23" y="52"/>
                  <a:pt x="16" y="31"/>
                  <a:pt x="0" y="14"/>
                </a:cubicBezTo>
                <a:cubicBezTo>
                  <a:pt x="4" y="10"/>
                  <a:pt x="9" y="5"/>
                  <a:pt x="14" y="0"/>
                </a:cubicBezTo>
                <a:cubicBezTo>
                  <a:pt x="15" y="1"/>
                  <a:pt x="15" y="1"/>
                  <a:pt x="16" y="2"/>
                </a:cubicBezTo>
                <a:close/>
              </a:path>
            </a:pathLst>
          </a:custGeom>
          <a:solidFill>
            <a:schemeClr val="accent2"/>
          </a:solidFill>
          <a:ln>
            <a:noFill/>
          </a:ln>
        </p:spPr>
        <p:txBody>
          <a:bodyPr vert="horz" wrap="square" lIns="91412" tIns="45706" rIns="91412" bIns="45706"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9"/>
          <p:cNvSpPr/>
          <p:nvPr/>
        </p:nvSpPr>
        <p:spPr bwMode="auto">
          <a:xfrm>
            <a:off x="3694053" y="3723523"/>
            <a:ext cx="1484527" cy="609389"/>
          </a:xfrm>
          <a:custGeom>
            <a:avLst/>
            <a:gdLst>
              <a:gd name="T0" fmla="*/ 125 w 127"/>
              <a:gd name="T1" fmla="*/ 16 h 52"/>
              <a:gd name="T2" fmla="*/ 52 w 127"/>
              <a:gd name="T3" fmla="*/ 42 h 52"/>
              <a:gd name="T4" fmla="*/ 51 w 127"/>
              <a:gd name="T5" fmla="*/ 52 h 52"/>
              <a:gd name="T6" fmla="*/ 0 w 127"/>
              <a:gd name="T7" fmla="*/ 7 h 52"/>
              <a:gd name="T8" fmla="*/ 54 w 127"/>
              <a:gd name="T9" fmla="*/ 11 h 52"/>
              <a:gd name="T10" fmla="*/ 53 w 127"/>
              <a:gd name="T11" fmla="*/ 22 h 52"/>
              <a:gd name="T12" fmla="*/ 113 w 127"/>
              <a:gd name="T13" fmla="*/ 0 h 52"/>
              <a:gd name="T14" fmla="*/ 127 w 127"/>
              <a:gd name="T15" fmla="*/ 14 h 52"/>
              <a:gd name="T16" fmla="*/ 125 w 127"/>
              <a:gd name="T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25" y="16"/>
                </a:moveTo>
                <a:cubicBezTo>
                  <a:pt x="105" y="35"/>
                  <a:pt x="78" y="44"/>
                  <a:pt x="52" y="42"/>
                </a:cubicBezTo>
                <a:cubicBezTo>
                  <a:pt x="51" y="45"/>
                  <a:pt x="51" y="48"/>
                  <a:pt x="51" y="52"/>
                </a:cubicBezTo>
                <a:cubicBezTo>
                  <a:pt x="27" y="43"/>
                  <a:pt x="10" y="27"/>
                  <a:pt x="0" y="7"/>
                </a:cubicBezTo>
                <a:cubicBezTo>
                  <a:pt x="19" y="17"/>
                  <a:pt x="39" y="17"/>
                  <a:pt x="54" y="11"/>
                </a:cubicBezTo>
                <a:cubicBezTo>
                  <a:pt x="54" y="15"/>
                  <a:pt x="54" y="18"/>
                  <a:pt x="53" y="22"/>
                </a:cubicBezTo>
                <a:cubicBezTo>
                  <a:pt x="75" y="23"/>
                  <a:pt x="96" y="16"/>
                  <a:pt x="113" y="0"/>
                </a:cubicBezTo>
                <a:cubicBezTo>
                  <a:pt x="117" y="5"/>
                  <a:pt x="122" y="9"/>
                  <a:pt x="127" y="14"/>
                </a:cubicBezTo>
                <a:cubicBezTo>
                  <a:pt x="126" y="15"/>
                  <a:pt x="126" y="15"/>
                  <a:pt x="125" y="16"/>
                </a:cubicBezTo>
                <a:close/>
              </a:path>
            </a:pathLst>
          </a:custGeom>
          <a:solidFill>
            <a:schemeClr val="accent3"/>
          </a:solidFill>
          <a:ln>
            <a:noFill/>
          </a:ln>
        </p:spPr>
        <p:txBody>
          <a:bodyPr vert="horz" wrap="square" lIns="91412" tIns="45706" rIns="91412" bIns="45706"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1"/>
          <p:cNvSpPr/>
          <p:nvPr/>
        </p:nvSpPr>
        <p:spPr bwMode="auto">
          <a:xfrm>
            <a:off x="3137065" y="2120821"/>
            <a:ext cx="607099" cy="1484528"/>
          </a:xfrm>
          <a:custGeom>
            <a:avLst/>
            <a:gdLst>
              <a:gd name="T0" fmla="*/ 36 w 52"/>
              <a:gd name="T1" fmla="*/ 126 h 127"/>
              <a:gd name="T2" fmla="*/ 10 w 52"/>
              <a:gd name="T3" fmla="*/ 52 h 127"/>
              <a:gd name="T4" fmla="*/ 0 w 52"/>
              <a:gd name="T5" fmla="*/ 51 h 127"/>
              <a:gd name="T6" fmla="*/ 45 w 52"/>
              <a:gd name="T7" fmla="*/ 0 h 127"/>
              <a:gd name="T8" fmla="*/ 40 w 52"/>
              <a:gd name="T9" fmla="*/ 54 h 127"/>
              <a:gd name="T10" fmla="*/ 30 w 52"/>
              <a:gd name="T11" fmla="*/ 54 h 127"/>
              <a:gd name="T12" fmla="*/ 52 w 52"/>
              <a:gd name="T13" fmla="*/ 113 h 127"/>
              <a:gd name="T14" fmla="*/ 38 w 52"/>
              <a:gd name="T15" fmla="*/ 127 h 127"/>
              <a:gd name="T16" fmla="*/ 36 w 52"/>
              <a:gd name="T1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36" y="126"/>
                </a:moveTo>
                <a:cubicBezTo>
                  <a:pt x="17" y="105"/>
                  <a:pt x="8" y="78"/>
                  <a:pt x="10" y="52"/>
                </a:cubicBezTo>
                <a:cubicBezTo>
                  <a:pt x="7" y="52"/>
                  <a:pt x="3" y="51"/>
                  <a:pt x="0" y="51"/>
                </a:cubicBezTo>
                <a:cubicBezTo>
                  <a:pt x="9" y="28"/>
                  <a:pt x="25" y="10"/>
                  <a:pt x="45" y="0"/>
                </a:cubicBezTo>
                <a:cubicBezTo>
                  <a:pt x="35" y="20"/>
                  <a:pt x="35" y="39"/>
                  <a:pt x="40" y="54"/>
                </a:cubicBezTo>
                <a:cubicBezTo>
                  <a:pt x="37" y="54"/>
                  <a:pt x="34" y="54"/>
                  <a:pt x="30" y="54"/>
                </a:cubicBezTo>
                <a:cubicBezTo>
                  <a:pt x="29" y="75"/>
                  <a:pt x="36" y="97"/>
                  <a:pt x="52" y="113"/>
                </a:cubicBezTo>
                <a:cubicBezTo>
                  <a:pt x="47" y="118"/>
                  <a:pt x="42" y="122"/>
                  <a:pt x="38" y="127"/>
                </a:cubicBezTo>
                <a:cubicBezTo>
                  <a:pt x="37" y="127"/>
                  <a:pt x="37" y="126"/>
                  <a:pt x="36" y="126"/>
                </a:cubicBezTo>
                <a:close/>
              </a:path>
            </a:pathLst>
          </a:custGeom>
          <a:solidFill>
            <a:schemeClr val="accent4"/>
          </a:solidFill>
          <a:ln>
            <a:noFill/>
          </a:ln>
        </p:spPr>
        <p:txBody>
          <a:bodyPr vert="horz" wrap="square" lIns="91412" tIns="45706" rIns="91412" bIns="45706"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0" name="Diagram 19"/>
          <p:cNvGraphicFramePr/>
          <p:nvPr/>
        </p:nvGraphicFramePr>
        <p:xfrm>
          <a:off x="3868163" y="2296078"/>
          <a:ext cx="1310416" cy="131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Oval 21"/>
          <p:cNvSpPr/>
          <p:nvPr/>
        </p:nvSpPr>
        <p:spPr>
          <a:xfrm>
            <a:off x="1083003" y="2323897"/>
            <a:ext cx="485076" cy="48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1684932" y="2309625"/>
            <a:ext cx="1213063" cy="276914"/>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1684931" y="2564598"/>
            <a:ext cx="1447353" cy="646331"/>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p>
        </p:txBody>
      </p:sp>
      <p:sp>
        <p:nvSpPr>
          <p:cNvPr id="25" name="Oval 24"/>
          <p:cNvSpPr/>
          <p:nvPr/>
        </p:nvSpPr>
        <p:spPr>
          <a:xfrm>
            <a:off x="1075346" y="3360329"/>
            <a:ext cx="485076" cy="485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5"/>
          <p:cNvSpPr txBox="1"/>
          <p:nvPr/>
        </p:nvSpPr>
        <p:spPr>
          <a:xfrm>
            <a:off x="1677276" y="3346057"/>
            <a:ext cx="1213063" cy="276914"/>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Rectangle 26"/>
          <p:cNvSpPr/>
          <p:nvPr/>
        </p:nvSpPr>
        <p:spPr>
          <a:xfrm>
            <a:off x="1677275" y="3601030"/>
            <a:ext cx="1447353" cy="461665"/>
          </a:xfrm>
          <a:prstGeom prst="rect">
            <a:avLst/>
          </a:prstGeom>
        </p:spPr>
        <p:txBody>
          <a:bodyPr wrap="square">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80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Oval 30"/>
          <p:cNvSpPr/>
          <p:nvPr/>
        </p:nvSpPr>
        <p:spPr>
          <a:xfrm>
            <a:off x="6271323" y="2323897"/>
            <a:ext cx="485076" cy="485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1"/>
          <p:cNvSpPr txBox="1"/>
          <p:nvPr/>
        </p:nvSpPr>
        <p:spPr>
          <a:xfrm>
            <a:off x="6873252" y="2309625"/>
            <a:ext cx="1213063" cy="276914"/>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Rectangle 32"/>
          <p:cNvSpPr/>
          <p:nvPr/>
        </p:nvSpPr>
        <p:spPr>
          <a:xfrm>
            <a:off x="6873251" y="2564598"/>
            <a:ext cx="1447353" cy="624595"/>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p>
        </p:txBody>
      </p:sp>
      <p:sp>
        <p:nvSpPr>
          <p:cNvPr id="34" name="Oval 33"/>
          <p:cNvSpPr/>
          <p:nvPr/>
        </p:nvSpPr>
        <p:spPr>
          <a:xfrm>
            <a:off x="6263666" y="3360329"/>
            <a:ext cx="485076" cy="485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6865595" y="3346057"/>
            <a:ext cx="1213063" cy="276914"/>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ectangle 35"/>
          <p:cNvSpPr/>
          <p:nvPr/>
        </p:nvSpPr>
        <p:spPr>
          <a:xfrm>
            <a:off x="6865594" y="3601030"/>
            <a:ext cx="1447353" cy="646331"/>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此处添加详细文本描述，建议与标题相关并符合整体，语言描述尽量简洁。</a:t>
            </a:r>
          </a:p>
        </p:txBody>
      </p:sp>
      <p:sp>
        <p:nvSpPr>
          <p:cNvPr id="40" name="TextBox 39"/>
          <p:cNvSpPr txBox="1"/>
          <p:nvPr/>
        </p:nvSpPr>
        <p:spPr>
          <a:xfrm>
            <a:off x="1111569" y="2416390"/>
            <a:ext cx="433987" cy="307682"/>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41" name="TextBox 40"/>
          <p:cNvSpPr txBox="1"/>
          <p:nvPr/>
        </p:nvSpPr>
        <p:spPr>
          <a:xfrm>
            <a:off x="1103912" y="3452823"/>
            <a:ext cx="433987" cy="307682"/>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43" name="TextBox 42"/>
          <p:cNvSpPr txBox="1"/>
          <p:nvPr/>
        </p:nvSpPr>
        <p:spPr>
          <a:xfrm>
            <a:off x="6299888" y="2416390"/>
            <a:ext cx="433987" cy="307682"/>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44" name="TextBox 43"/>
          <p:cNvSpPr txBox="1"/>
          <p:nvPr/>
        </p:nvSpPr>
        <p:spPr>
          <a:xfrm>
            <a:off x="6292232" y="3452823"/>
            <a:ext cx="433987" cy="307682"/>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6500"/>
                            </p:stCondLst>
                            <p:childTnLst>
                              <p:par>
                                <p:cTn id="59" presetID="2" presetClass="entr" presetSubtype="4"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Graphic spid="20" grpId="0">
        <p:bldAsOne/>
      </p:bldGraphic>
      <p:bldP spid="22" grpId="0" animBg="1"/>
      <p:bldP spid="23" grpId="0"/>
      <p:bldP spid="24" grpId="0"/>
      <p:bldP spid="25" grpId="0" animBg="1"/>
      <p:bldP spid="26" grpId="0"/>
      <p:bldP spid="27" grpId="0"/>
      <p:bldP spid="31" grpId="0" animBg="1"/>
      <p:bldP spid="32" grpId="0"/>
      <p:bldP spid="33" grpId="0"/>
      <p:bldP spid="34" grpId="0" animBg="1"/>
      <p:bldP spid="35" grpId="0"/>
      <p:bldP spid="36" grpId="0"/>
      <p:bldP spid="40" grpId="0"/>
      <p:bldP spid="41"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5150812" y="1169249"/>
            <a:ext cx="1309382"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1" tIns="34270" rIns="68541" bIns="34270" numCol="1" spcCol="0" rtlCol="0" fromWordArt="0" anchor="ctr" anchorCtr="0" forceAA="0" compatLnSpc="1">
            <a:noAutofit/>
          </a:bodyPr>
          <a:lstStyle/>
          <a:p>
            <a:pPr algn="ctr"/>
            <a:endParaRPr lang="ko-KR" altLang="en-US" sz="1800" dirty="0">
              <a:latin typeface="微软雅黑" panose="020B0503020204020204" pitchFamily="34" charset="-122"/>
            </a:endParaRPr>
          </a:p>
        </p:txBody>
      </p:sp>
      <p:sp>
        <p:nvSpPr>
          <p:cNvPr id="42" name="Freeform 6"/>
          <p:cNvSpPr/>
          <p:nvPr/>
        </p:nvSpPr>
        <p:spPr bwMode="auto">
          <a:xfrm rot="18900000">
            <a:off x="5646930" y="2117804"/>
            <a:ext cx="1311715"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1" tIns="34270" rIns="68541" bIns="34270" numCol="1" spcCol="0" rtlCol="0" fromWordArt="0" anchor="ctr" anchorCtr="0" forceAA="0" compatLnSpc="1">
            <a:noAutofit/>
          </a:bodyPr>
          <a:lstStyle/>
          <a:p>
            <a:pPr algn="ctr"/>
            <a:endParaRPr lang="ko-KR" altLang="en-US" sz="1800" dirty="0">
              <a:latin typeface="微软雅黑" panose="020B0503020204020204" pitchFamily="34" charset="-122"/>
            </a:endParaRPr>
          </a:p>
        </p:txBody>
      </p:sp>
      <p:sp>
        <p:nvSpPr>
          <p:cNvPr id="43" name="Freeform 5"/>
          <p:cNvSpPr/>
          <p:nvPr/>
        </p:nvSpPr>
        <p:spPr bwMode="auto">
          <a:xfrm rot="18900000">
            <a:off x="4700768" y="2608181"/>
            <a:ext cx="1309382"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1" tIns="34270" rIns="68541" bIns="34270" numCol="1" spcCol="0" rtlCol="0" fromWordArt="0" anchor="ctr" anchorCtr="0" forceAA="0" compatLnSpc="1">
            <a:noAutofit/>
          </a:bodyPr>
          <a:lstStyle/>
          <a:p>
            <a:pPr algn="ctr"/>
            <a:endParaRPr lang="ko-KR" altLang="en-US" sz="1800" dirty="0">
              <a:latin typeface="微软雅黑" panose="020B0503020204020204" pitchFamily="34" charset="-122"/>
            </a:endParaRPr>
          </a:p>
        </p:txBody>
      </p:sp>
      <p:sp>
        <p:nvSpPr>
          <p:cNvPr id="44" name="Freeform 8"/>
          <p:cNvSpPr/>
          <p:nvPr/>
        </p:nvSpPr>
        <p:spPr bwMode="auto">
          <a:xfrm rot="18900000">
            <a:off x="4211425" y="1659623"/>
            <a:ext cx="1309382"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1" tIns="34270" rIns="68541" bIns="34270" numCol="1" spcCol="0" rtlCol="0" fromWordArt="0" anchor="ctr" anchorCtr="0" forceAA="0" compatLnSpc="1">
            <a:noAutofit/>
          </a:bodyPr>
          <a:lstStyle/>
          <a:p>
            <a:pPr algn="ctr"/>
            <a:endParaRPr lang="ko-KR" altLang="en-US" sz="1800" dirty="0">
              <a:latin typeface="微软雅黑" panose="020B0503020204020204" pitchFamily="34" charset="-122"/>
            </a:endParaRPr>
          </a:p>
        </p:txBody>
      </p:sp>
      <p:cxnSp>
        <p:nvCxnSpPr>
          <p:cNvPr id="45" name="직선 연결선 250"/>
          <p:cNvCxnSpPr/>
          <p:nvPr/>
        </p:nvCxnSpPr>
        <p:spPr>
          <a:xfrm>
            <a:off x="3940243" y="2064871"/>
            <a:ext cx="244671"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3993893" y="3765596"/>
            <a:ext cx="893678"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244527" y="1337896"/>
            <a:ext cx="1069371"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6973899" y="3041097"/>
            <a:ext cx="33999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900725" y="1635582"/>
            <a:ext cx="1498519" cy="2553834"/>
          </a:xfrm>
          <a:prstGeom prst="rect">
            <a:avLst/>
          </a:prstGeom>
        </p:spPr>
        <p:txBody>
          <a:bodyPr vert="horz" lIns="68541" tIns="34270" rIns="68541" bIns="3427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a:p>
            <a:pPr algn="just">
              <a:lnSpc>
                <a:spcPct val="13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a:p>
            <a:pPr algn="just">
              <a:lnSpc>
                <a:spcPct val="13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a:t>
            </a:r>
            <a:endParaRPr lang="en-US" altLang="zh-CN" dirty="0">
              <a:latin typeface="微软雅黑" panose="020B0503020204020204" pitchFamily="34" charset="-122"/>
              <a:ea typeface="微软雅黑" panose="020B0503020204020204" pitchFamily="34" charset="-122"/>
            </a:endParaRPr>
          </a:p>
          <a:p>
            <a:pPr algn="just">
              <a:lnSpc>
                <a:spcPct val="130000"/>
              </a:lnSpc>
            </a:pPr>
            <a:r>
              <a:rPr lang="zh-CN" altLang="en-US" dirty="0">
                <a:latin typeface="微软雅黑" panose="020B0503020204020204" pitchFamily="34" charset="-122"/>
                <a:ea typeface="微软雅黑" panose="020B0503020204020204" pitchFamily="34" charset="-122"/>
              </a:rPr>
              <a:t>点击添加文字内容点击添加文字内容点击添加文字内容</a:t>
            </a:r>
            <a:endParaRPr lang="en-US" dirty="0">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2715079" y="1103976"/>
            <a:ext cx="0" cy="3361784"/>
          </a:xfrm>
          <a:prstGeom prst="line">
            <a:avLst/>
          </a:prstGeom>
          <a:ln w="3175">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2970401" y="1883199"/>
            <a:ext cx="753783" cy="438428"/>
          </a:xfrm>
          <a:prstGeom prst="rect">
            <a:avLst/>
          </a:prstGeom>
          <a:noFill/>
          <a:ln w="9525">
            <a:noFill/>
            <a:miter lim="800000"/>
          </a:ln>
        </p:spPr>
        <p:txBody>
          <a:bodyPr wrap="none" lIns="68541" tIns="34270" rIns="68541" bIns="3427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添加内容</a:t>
            </a:r>
          </a:p>
        </p:txBody>
      </p:sp>
      <p:sp>
        <p:nvSpPr>
          <p:cNvPr id="52" name="矩形 10"/>
          <p:cNvSpPr>
            <a:spLocks noChangeArrowheads="1"/>
          </p:cNvSpPr>
          <p:nvPr/>
        </p:nvSpPr>
        <p:spPr bwMode="auto">
          <a:xfrm>
            <a:off x="7429119" y="1146008"/>
            <a:ext cx="753783" cy="438428"/>
          </a:xfrm>
          <a:prstGeom prst="rect">
            <a:avLst/>
          </a:prstGeom>
          <a:noFill/>
          <a:ln w="9525">
            <a:noFill/>
            <a:miter lim="800000"/>
          </a:ln>
        </p:spPr>
        <p:txBody>
          <a:bodyPr wrap="none" lIns="68541" tIns="34270" rIns="68541" bIns="3427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添加内容</a:t>
            </a:r>
          </a:p>
        </p:txBody>
      </p:sp>
      <p:sp>
        <p:nvSpPr>
          <p:cNvPr id="53" name="矩形 10"/>
          <p:cNvSpPr>
            <a:spLocks noChangeArrowheads="1"/>
          </p:cNvSpPr>
          <p:nvPr/>
        </p:nvSpPr>
        <p:spPr bwMode="auto">
          <a:xfrm>
            <a:off x="3027876" y="3491780"/>
            <a:ext cx="753783" cy="438428"/>
          </a:xfrm>
          <a:prstGeom prst="rect">
            <a:avLst/>
          </a:prstGeom>
          <a:noFill/>
          <a:ln w="9525">
            <a:noFill/>
            <a:miter lim="800000"/>
          </a:ln>
        </p:spPr>
        <p:txBody>
          <a:bodyPr wrap="none" lIns="68541" tIns="34270" rIns="68541" bIns="3427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添加内容</a:t>
            </a:r>
          </a:p>
        </p:txBody>
      </p:sp>
      <p:sp>
        <p:nvSpPr>
          <p:cNvPr id="54" name="矩形 10"/>
          <p:cNvSpPr>
            <a:spLocks noChangeArrowheads="1"/>
          </p:cNvSpPr>
          <p:nvPr/>
        </p:nvSpPr>
        <p:spPr bwMode="auto">
          <a:xfrm>
            <a:off x="7479895" y="2847351"/>
            <a:ext cx="753783" cy="438428"/>
          </a:xfrm>
          <a:prstGeom prst="rect">
            <a:avLst/>
          </a:prstGeom>
          <a:noFill/>
          <a:ln w="9525">
            <a:noFill/>
            <a:miter lim="800000"/>
          </a:ln>
        </p:spPr>
        <p:txBody>
          <a:bodyPr wrap="none" lIns="68541" tIns="34270" rIns="68541" bIns="3427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点击此处</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添加内容</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7365" y="1209170"/>
            <a:ext cx="1768403" cy="1768642"/>
          </a:xfrm>
          <a:prstGeom prst="rect">
            <a:avLst/>
          </a:prstGeom>
        </p:spPr>
      </p:pic>
      <p:sp>
        <p:nvSpPr>
          <p:cNvPr id="9" name="矩形 8"/>
          <p:cNvSpPr/>
          <p:nvPr/>
        </p:nvSpPr>
        <p:spPr>
          <a:xfrm>
            <a:off x="617" y="3075650"/>
            <a:ext cx="9142766" cy="11154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800">
              <a:cs typeface="+mn-ea"/>
              <a:sym typeface="+mn-lt"/>
            </a:endParaRPr>
          </a:p>
        </p:txBody>
      </p:sp>
      <p:sp>
        <p:nvSpPr>
          <p:cNvPr id="10" name="椭圆 9"/>
          <p:cNvSpPr/>
          <p:nvPr/>
        </p:nvSpPr>
        <p:spPr>
          <a:xfrm>
            <a:off x="443690" y="3441877"/>
            <a:ext cx="337579" cy="337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altLang="zh-CN" sz="1800" dirty="0">
                <a:cs typeface="+mn-ea"/>
                <a:sym typeface="+mn-lt"/>
              </a:rPr>
              <a:t>1</a:t>
            </a:r>
            <a:endParaRPr lang="zh-CN" altLang="en-US" sz="1800" dirty="0">
              <a:cs typeface="+mn-ea"/>
              <a:sym typeface="+mn-lt"/>
            </a:endParaRPr>
          </a:p>
        </p:txBody>
      </p:sp>
      <p:sp>
        <p:nvSpPr>
          <p:cNvPr id="11" name="矩形 10"/>
          <p:cNvSpPr/>
          <p:nvPr/>
        </p:nvSpPr>
        <p:spPr>
          <a:xfrm>
            <a:off x="781269" y="3349473"/>
            <a:ext cx="2241899" cy="438457"/>
          </a:xfrm>
          <a:prstGeom prst="rect">
            <a:avLst/>
          </a:prstGeom>
        </p:spPr>
        <p:txBody>
          <a:bodyPr wrap="square" lIns="68568" tIns="34284" rIns="68568" bIns="34284">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3488376" y="3441877"/>
            <a:ext cx="337579"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altLang="zh-CN" sz="1800" dirty="0">
                <a:cs typeface="+mn-ea"/>
                <a:sym typeface="+mn-lt"/>
              </a:rPr>
              <a:t>2</a:t>
            </a:r>
            <a:endParaRPr lang="zh-CN" altLang="en-US" sz="1800" dirty="0">
              <a:cs typeface="+mn-ea"/>
              <a:sym typeface="+mn-lt"/>
            </a:endParaRPr>
          </a:p>
        </p:txBody>
      </p:sp>
      <p:sp>
        <p:nvSpPr>
          <p:cNvPr id="13" name="矩形 12"/>
          <p:cNvSpPr/>
          <p:nvPr/>
        </p:nvSpPr>
        <p:spPr>
          <a:xfrm>
            <a:off x="3825955" y="3349473"/>
            <a:ext cx="2169299" cy="438457"/>
          </a:xfrm>
          <a:prstGeom prst="rect">
            <a:avLst/>
          </a:prstGeom>
        </p:spPr>
        <p:txBody>
          <a:bodyPr wrap="square" lIns="68568" tIns="34284" rIns="68568" bIns="34284">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6529364" y="3441877"/>
            <a:ext cx="337579" cy="3376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altLang="zh-CN" sz="1800" dirty="0">
                <a:cs typeface="+mn-ea"/>
                <a:sym typeface="+mn-lt"/>
              </a:rPr>
              <a:t>3</a:t>
            </a:r>
            <a:endParaRPr lang="zh-CN" altLang="en-US" sz="1800" dirty="0">
              <a:cs typeface="+mn-ea"/>
              <a:sym typeface="+mn-lt"/>
            </a:endParaRPr>
          </a:p>
        </p:txBody>
      </p:sp>
      <p:sp>
        <p:nvSpPr>
          <p:cNvPr id="15" name="矩形 14"/>
          <p:cNvSpPr/>
          <p:nvPr/>
        </p:nvSpPr>
        <p:spPr>
          <a:xfrm>
            <a:off x="6866943" y="3349473"/>
            <a:ext cx="2169299" cy="438457"/>
          </a:xfrm>
          <a:prstGeom prst="rect">
            <a:avLst/>
          </a:prstGeom>
        </p:spPr>
        <p:txBody>
          <a:bodyPr wrap="square" lIns="68568" tIns="34284" rIns="68568" bIns="34284">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5"/>
          <p:cNvGrpSpPr/>
          <p:nvPr/>
        </p:nvGrpSpPr>
        <p:grpSpPr>
          <a:xfrm>
            <a:off x="4677133" y="1210091"/>
            <a:ext cx="4466251" cy="1767720"/>
            <a:chOff x="4257077" y="2119893"/>
            <a:chExt cx="5955804" cy="2356960"/>
          </a:xfrm>
          <a:solidFill>
            <a:srgbClr val="00B050"/>
          </a:solidFill>
        </p:grpSpPr>
        <p:sp>
          <p:nvSpPr>
            <p:cNvPr id="17" name="等腰三角形 16"/>
            <p:cNvSpPr/>
            <p:nvPr/>
          </p:nvSpPr>
          <p:spPr>
            <a:xfrm rot="16200000">
              <a:off x="4224440" y="3094390"/>
              <a:ext cx="473237" cy="4079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18" name="矩形 17"/>
            <p:cNvSpPr/>
            <p:nvPr/>
          </p:nvSpPr>
          <p:spPr>
            <a:xfrm>
              <a:off x="4552497" y="2119893"/>
              <a:ext cx="5660384" cy="2356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700" dirty="0">
                  <a:solidFill>
                    <a:schemeClr val="bg1"/>
                  </a:solidFill>
                  <a:cs typeface="+mn-ea"/>
                  <a:sym typeface="+mn-lt"/>
                </a:rPr>
                <a:t>在此输入关于此标题或图形的文字描述内容或者相关的数据</a:t>
              </a:r>
              <a:endParaRPr lang="en-US" altLang="zh-CN" sz="1700" dirty="0">
                <a:solidFill>
                  <a:schemeClr val="bg1"/>
                </a:solidFill>
                <a:cs typeface="+mn-ea"/>
                <a:sym typeface="+mn-lt"/>
              </a:endParaRPr>
            </a:p>
          </p:txBody>
        </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 y="1213153"/>
            <a:ext cx="3136747" cy="17646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p:tgtEl>
                                          <p:spTgt spid="2"/>
                                        </p:tgtEl>
                                        <p:attrNameLst>
                                          <p:attrName>ppt_x</p:attrName>
                                        </p:attrNameLst>
                                      </p:cBhvr>
                                      <p:tavLst>
                                        <p:tav tm="0">
                                          <p:val>
                                            <p:strVal val="#ppt_x+#ppt_w*1.125000"/>
                                          </p:val>
                                        </p:tav>
                                        <p:tav tm="100000">
                                          <p:val>
                                            <p:strVal val="#ppt_x"/>
                                          </p:val>
                                        </p:tav>
                                      </p:tavLst>
                                    </p:anim>
                                    <p:animEffect transition="in" filter="wipe(left)">
                                      <p:cBhvr>
                                        <p:cTn id="17" dur="1000"/>
                                        <p:tgtEl>
                                          <p:spTgt spid="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childTnLst>
                                </p:cTn>
                              </p:par>
                            </p:childTnLst>
                          </p:cTn>
                        </p:par>
                        <p:par>
                          <p:cTn id="34" fill="hold">
                            <p:stCondLst>
                              <p:cond delay="5625"/>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 calcmode="lin" valueType="num">
                                      <p:cBhvr>
                                        <p:cTn id="3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2"/>
                                        </p:tgtEl>
                                      </p:cBhvr>
                                    </p:animEffect>
                                  </p:childTnLst>
                                </p:cTn>
                              </p:par>
                            </p:childTnLst>
                          </p:cTn>
                        </p:par>
                        <p:par>
                          <p:cTn id="42" fill="hold">
                            <p:stCondLst>
                              <p:cond delay="6125"/>
                            </p:stCondLst>
                            <p:childTnLst>
                              <p:par>
                                <p:cTn id="43" presetID="10" presetClass="entr" presetSubtype="0"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childTnLst>
                          </p:cTn>
                        </p:par>
                        <p:par>
                          <p:cTn id="46" fill="hold">
                            <p:stCondLst>
                              <p:cond delay="8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4"/>
                                        </p:tgtEl>
                                        <p:attrNameLst>
                                          <p:attrName>ppt_y</p:attrName>
                                        </p:attrNameLst>
                                      </p:cBhvr>
                                      <p:tavLst>
                                        <p:tav tm="0">
                                          <p:val>
                                            <p:strVal val="#ppt_y"/>
                                          </p:val>
                                        </p:tav>
                                        <p:tav tm="100000">
                                          <p:val>
                                            <p:strVal val="#ppt_y"/>
                                          </p:val>
                                        </p:tav>
                                      </p:tavLst>
                                    </p:anim>
                                    <p:anim calcmode="lin" valueType="num">
                                      <p:cBhvr>
                                        <p:cTn id="5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4"/>
                                        </p:tgtEl>
                                      </p:cBhvr>
                                    </p:animEffect>
                                  </p:childTnLst>
                                </p:cTn>
                              </p:par>
                            </p:childTnLst>
                          </p:cTn>
                        </p:par>
                        <p:par>
                          <p:cTn id="54" fill="hold">
                            <p:stCondLst>
                              <p:cond delay="9250"/>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
        <p:nvSpPr>
          <p:cNvPr id="26" name="TextBox 25"/>
          <p:cNvSpPr txBox="1"/>
          <p:nvPr/>
        </p:nvSpPr>
        <p:spPr>
          <a:xfrm>
            <a:off x="755576" y="1973237"/>
            <a:ext cx="4824536" cy="369332"/>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20172" y="2301339"/>
            <a:ext cx="4339650" cy="646331"/>
          </a:xfrm>
          <a:prstGeom prst="rect">
            <a:avLst/>
          </a:prstGeom>
          <a:noFill/>
        </p:spPr>
        <p:txBody>
          <a:bodyPr wrap="none" rtlCol="0">
            <a:spAutoFit/>
          </a:bodyPr>
          <a:lstStyle/>
          <a:p>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非常感谢您的观看！</a:t>
            </a:r>
          </a:p>
        </p:txBody>
      </p:sp>
      <p:sp>
        <p:nvSpPr>
          <p:cNvPr id="33" name="TextBox 32"/>
          <p:cNvSpPr txBox="1"/>
          <p:nvPr/>
        </p:nvSpPr>
        <p:spPr>
          <a:xfrm>
            <a:off x="1396385" y="2994123"/>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467544" y="3384941"/>
            <a:ext cx="4752528" cy="276999"/>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汇报人：千图网         时间：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201x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日</a:t>
            </a:r>
          </a:p>
        </p:txBody>
      </p:sp>
      <p:sp>
        <p:nvSpPr>
          <p:cNvPr id="13" name="TextBox 12"/>
          <p:cNvSpPr txBox="1"/>
          <p:nvPr/>
        </p:nvSpPr>
        <p:spPr>
          <a:xfrm>
            <a:off x="1798887" y="987574"/>
            <a:ext cx="1953364" cy="1200329"/>
          </a:xfrm>
          <a:prstGeom prst="rect">
            <a:avLst/>
          </a:prstGeom>
          <a:noFill/>
        </p:spPr>
        <p:txBody>
          <a:bodyPr wrap="square" rtlCol="0">
            <a:spAutoFit/>
          </a:bodyPr>
          <a:lstStyle/>
          <a:p>
            <a:r>
              <a:rPr lang="en-US" altLang="zh-CN" sz="7200" b="1" spc="-300" dirty="0">
                <a:solidFill>
                  <a:schemeClr val="accent1"/>
                </a:solidFill>
                <a:latin typeface="Agency FB" panose="020B0503020202020204" pitchFamily="34" charset="0"/>
              </a:rPr>
              <a:t>2 0 1 9</a:t>
            </a:r>
            <a:endParaRPr lang="zh-CN" altLang="en-US" sz="7200" b="1" spc="-300" dirty="0">
              <a:solidFill>
                <a:schemeClr val="accent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ppt_w</p:attrName>
                                        </p:attrNameLst>
                                      </p:cBhvr>
                                      <p:tavLst>
                                        <p:tav tm="0" fmla="#ppt_w*sin(2.5*pi*$)">
                                          <p:val>
                                            <p:fltVal val="0"/>
                                          </p:val>
                                        </p:tav>
                                        <p:tav tm="100000">
                                          <p:val>
                                            <p:fltVal val="1"/>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childTnLst>
                                </p:cTn>
                              </p:par>
                            </p:childTnLst>
                          </p:cTn>
                        </p:par>
                        <p:par>
                          <p:cTn id="20" fill="hold">
                            <p:stCondLst>
                              <p:cond delay="2599"/>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7"/>
                                        </p:tgtEl>
                                        <p:attrNameLst>
                                          <p:attrName>style.visibility</p:attrName>
                                        </p:attrNameLst>
                                      </p:cBhvr>
                                      <p:to>
                                        <p:strVal val="visible"/>
                                      </p:to>
                                    </p:set>
                                    <p:anim by="(-#ppt_w*2)" calcmode="lin" valueType="num">
                                      <p:cBhvr rctx="PPT">
                                        <p:cTn id="23" dur="500" autoRev="1" fill="hold">
                                          <p:stCondLst>
                                            <p:cond delay="0"/>
                                          </p:stCondLst>
                                        </p:cTn>
                                        <p:tgtEl>
                                          <p:spTgt spid="27"/>
                                        </p:tgtEl>
                                        <p:attrNameLst>
                                          <p:attrName>ppt_w</p:attrName>
                                        </p:attrNameLst>
                                      </p:cBhvr>
                                    </p:anim>
                                    <p:anim by="(#ppt_w*0.50)" calcmode="lin" valueType="num">
                                      <p:cBhvr>
                                        <p:cTn id="24" dur="500" decel="50000" autoRev="1" fill="hold">
                                          <p:stCondLst>
                                            <p:cond delay="0"/>
                                          </p:stCondLst>
                                        </p:cTn>
                                        <p:tgtEl>
                                          <p:spTgt spid="27"/>
                                        </p:tgtEl>
                                        <p:attrNameLst>
                                          <p:attrName>ppt_x</p:attrName>
                                        </p:attrNameLst>
                                      </p:cBhvr>
                                    </p:anim>
                                    <p:anim from="(-#ppt_h/2)" to="(#ppt_y)" calcmode="lin" valueType="num">
                                      <p:cBhvr>
                                        <p:cTn id="25" dur="1000" fill="hold">
                                          <p:stCondLst>
                                            <p:cond delay="0"/>
                                          </p:stCondLst>
                                        </p:cTn>
                                        <p:tgtEl>
                                          <p:spTgt spid="27"/>
                                        </p:tgtEl>
                                        <p:attrNameLst>
                                          <p:attrName>ppt_y</p:attrName>
                                        </p:attrNameLst>
                                      </p:cBhvr>
                                    </p:anim>
                                    <p:animRot by="21600000">
                                      <p:cBhvr>
                                        <p:cTn id="26" dur="1000" fill="hold">
                                          <p:stCondLst>
                                            <p:cond delay="0"/>
                                          </p:stCondLst>
                                        </p:cTn>
                                        <p:tgtEl>
                                          <p:spTgt spid="27"/>
                                        </p:tgtEl>
                                        <p:attrNameLst>
                                          <p:attrName>r</p:attrName>
                                        </p:attrNameLst>
                                      </p:cBhvr>
                                    </p:animRot>
                                  </p:childTnLst>
                                </p:cTn>
                              </p:par>
                            </p:childTnLst>
                          </p:cTn>
                        </p:par>
                        <p:par>
                          <p:cTn id="27" fill="hold">
                            <p:stCondLst>
                              <p:cond delay="44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1"/>
                                          </p:val>
                                        </p:tav>
                                        <p:tav tm="100000">
                                          <p:val>
                                            <p:strVal val="#ppt_x"/>
                                          </p:val>
                                        </p:tav>
                                      </p:tavLst>
                                    </p:anim>
                                    <p:anim calcmode="lin" valueType="num">
                                      <p:cBhvr>
                                        <p:cTn id="32" dur="10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6999"/>
                            </p:stCondLst>
                            <p:childTnLst>
                              <p:par>
                                <p:cTn id="34" presetID="42"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3" grpId="0"/>
      <p:bldP spid="34"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2235200" y="1104900"/>
            <a:ext cx="4932363" cy="300038"/>
          </a:xfrm>
          <a:prstGeom prst="rect">
            <a:avLst/>
          </a:prstGeom>
        </p:spPr>
        <p:txBody>
          <a:bodyPr/>
          <a:lstStyle/>
          <a:p>
            <a:pPr algn="ctr" fontAlgn="auto">
              <a:spcBef>
                <a:spcPts val="0"/>
              </a:spcBef>
              <a:spcAft>
                <a:spcPts val="0"/>
              </a:spcAft>
              <a:defRPr/>
            </a:pPr>
            <a:r>
              <a:rPr lang="en-US" sz="1600" dirty="0" err="1">
                <a:solidFill>
                  <a:schemeClr val="accent1"/>
                </a:solidFill>
                <a:latin typeface="微软雅黑" panose="020B0503020204020204" pitchFamily="34" charset="-122"/>
                <a:ea typeface="微软雅黑" panose="020B0503020204020204" pitchFamily="34" charset="-122"/>
                <a:cs typeface="+mn-ea"/>
                <a:sym typeface="+mn-lt"/>
              </a:rPr>
              <a:t>感谢您支持原创设计事业，支持设计版权产品</a:t>
            </a:r>
            <a:r>
              <a:rPr lang="en-US" sz="1600" dirty="0">
                <a:solidFill>
                  <a:schemeClr val="accent1"/>
                </a:solidFill>
                <a:latin typeface="微软雅黑" panose="020B0503020204020204" pitchFamily="34" charset="-122"/>
                <a:ea typeface="微软雅黑" panose="020B0503020204020204" pitchFamily="34" charset="-122"/>
                <a:cs typeface="+mn-ea"/>
                <a:sym typeface="+mn-lt"/>
              </a:rPr>
              <a:t>！</a:t>
            </a:r>
          </a:p>
        </p:txBody>
      </p:sp>
      <p:sp>
        <p:nvSpPr>
          <p:cNvPr id="5" name="Text Placeholder 4"/>
          <p:cNvSpPr txBox="1"/>
          <p:nvPr/>
        </p:nvSpPr>
        <p:spPr>
          <a:xfrm>
            <a:off x="1042988" y="1651000"/>
            <a:ext cx="7378700" cy="3009900"/>
          </a:xfrm>
          <a:prstGeom prst="rect">
            <a:avLst/>
          </a:prstGeom>
        </p:spPr>
        <p:txBody>
          <a:bodyPr/>
          <a:lstStyle/>
          <a:p>
            <a:pPr marL="342900" indent="-342900" eaLnBrk="0" hangingPunct="0">
              <a:spcBef>
                <a:spcPts val="1200"/>
              </a:spcBef>
              <a:buFont typeface="Arial" panose="020B0604020202020204" pitchFamily="34" charset="0"/>
              <a:buChar char="•"/>
              <a:defRPr/>
            </a:pPr>
            <a:r>
              <a:rPr lang="en-US" sz="1100" dirty="0" err="1">
                <a:solidFill>
                  <a:schemeClr val="bg1">
                    <a:lumMod val="50000"/>
                  </a:schemeClr>
                </a:solidFill>
                <a:latin typeface="微软雅黑" panose="020B0503020204020204" pitchFamily="34" charset="-122"/>
                <a:ea typeface="微软雅黑" panose="020B0503020204020204" pitchFamily="34" charset="-122"/>
                <a:cs typeface="+mn-ea"/>
                <a:sym typeface="+mn-lt"/>
              </a:rPr>
              <a:t>感谢您下载千图网</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原创</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PPT</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模板</a:t>
            </a: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r>
              <a:rPr lang="en-US" sz="1100" dirty="0" err="1">
                <a:solidFill>
                  <a:schemeClr val="bg1">
                    <a:lumMod val="50000"/>
                  </a:schemeClr>
                </a:solidFill>
                <a:latin typeface="微软雅黑" panose="020B0503020204020204" pitchFamily="34" charset="-122"/>
                <a:ea typeface="微软雅黑" panose="020B0503020204020204" pitchFamily="34" charset="-122"/>
                <a:cs typeface="+mn-ea"/>
                <a:sym typeface="+mn-lt"/>
              </a:rPr>
              <a:t>为了您和千图网以及原创作者的利益，请勿复制、传播、销售，否则将承担法律责任</a:t>
            </a: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a:p>
            <a:pPr marL="342900" indent="-342900" eaLnBrk="0" hangingPunct="0">
              <a:spcBef>
                <a:spcPts val="1200"/>
              </a:spcBef>
              <a:buFont typeface="Arial" panose="020B0604020202020204" pitchFamily="34" charset="0"/>
              <a:buChar char="•"/>
              <a:defRPr/>
            </a:pPr>
            <a:r>
              <a:rPr lang="en-US" sz="1100" dirty="0" err="1">
                <a:solidFill>
                  <a:schemeClr val="bg1">
                    <a:lumMod val="50000"/>
                  </a:schemeClr>
                </a:solidFill>
                <a:latin typeface="微软雅黑" panose="020B0503020204020204" pitchFamily="34" charset="-122"/>
                <a:ea typeface="微软雅黑" panose="020B0503020204020204" pitchFamily="34" charset="-122"/>
                <a:cs typeface="+mn-ea"/>
                <a:sym typeface="+mn-lt"/>
              </a:rPr>
              <a:t>千图网将对作品进行维权，按照传播下载次数的十倍进行索取赔偿</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金</a:t>
            </a: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a:p>
            <a:pPr marL="342900" indent="-342900" eaLnBrk="0" hangingPunct="0">
              <a:spcBef>
                <a:spcPts val="1200"/>
              </a:spcBef>
              <a:buFont typeface="Arial" panose="020B0604020202020204" pitchFamily="34" charset="0"/>
              <a:buChar char="•"/>
              <a:defRPr/>
            </a:pP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1、千图网网站出售的PPT模版是免版税类（RF：Royalty-free）正版受《中华人民共和国著作法》和《世界版权公约》的保护，作品的所有权、版权和著作权归千图网所有，您下载的是PPT模版素材使用权。</a:t>
            </a:r>
          </a:p>
          <a:p>
            <a:pPr marL="342900" indent="-342900" eaLnBrk="0" hangingPunct="0">
              <a:spcBef>
                <a:spcPts val="1200"/>
              </a:spcBef>
              <a:buFont typeface="Arial" panose="020B0604020202020204" pitchFamily="34" charset="0"/>
              <a:buChar char="•"/>
              <a:defRPr/>
            </a:pP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2、不得将千图网的PPT模版、PPT素材，本身用于再出售，或者出租、出借、转让、分销、发布或者作为礼物供他人使用，不得转授权、出卖、转让本协议或本协议中的权利。</a:t>
            </a:r>
          </a:p>
          <a:p>
            <a:pPr marL="342900" indent="-342900" eaLnBrk="0" hangingPunct="0">
              <a:spcBef>
                <a:spcPts val="1200"/>
              </a:spcBef>
              <a:buFont typeface="Arial" panose="020B0604020202020204" pitchFamily="34" charset="0"/>
              <a:buChar char="•"/>
              <a:defRPr/>
            </a:pP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3、禁止把作品纳入商标或服务标记。</a:t>
            </a:r>
          </a:p>
          <a:p>
            <a:pPr marL="342900" indent="-342900" eaLnBrk="0" hangingPunct="0">
              <a:spcBef>
                <a:spcPts val="1200"/>
              </a:spcBef>
              <a:buFont typeface="Arial" panose="020B0604020202020204" pitchFamily="34" charset="0"/>
              <a:buChar char="•"/>
              <a:defRPr/>
            </a:pP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4、禁止用户用下载格式在网上传播作品。</a:t>
            </a:r>
            <a:r>
              <a:rPr lang="en-US" sz="1100" dirty="0" err="1">
                <a:solidFill>
                  <a:schemeClr val="bg1">
                    <a:lumMod val="50000"/>
                  </a:schemeClr>
                </a:solidFill>
                <a:latin typeface="微软雅黑" panose="020B0503020204020204" pitchFamily="34" charset="-122"/>
                <a:ea typeface="微软雅黑" panose="020B0503020204020204" pitchFamily="34" charset="-122"/>
                <a:cs typeface="+mn-ea"/>
                <a:sym typeface="+mn-lt"/>
              </a:rPr>
              <a:t>或者作品可以让第三方单独付费或共享免费下载、或通过转移电话服务系统传播</a:t>
            </a:r>
            <a:r>
              <a:rPr 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a:t>
            </a:r>
          </a:p>
        </p:txBody>
      </p:sp>
      <p:sp>
        <p:nvSpPr>
          <p:cNvPr id="6" name="Text Placeholder 2"/>
          <p:cNvSpPr txBox="1"/>
          <p:nvPr/>
        </p:nvSpPr>
        <p:spPr bwMode="auto">
          <a:xfrm>
            <a:off x="2915816" y="484312"/>
            <a:ext cx="3383973" cy="505319"/>
          </a:xfrm>
          <a:prstGeom prst="rect">
            <a:avLst/>
          </a:prstGeom>
          <a:noFill/>
          <a:ln w="9525">
            <a:noFill/>
            <a:miter lim="800000"/>
          </a:ln>
        </p:spPr>
        <p:txBody>
          <a:bodyPr vert="horz" wrap="square" lIns="0" tIns="40504" rIns="0" bIns="40504" numCol="1" anchor="t" anchorCtr="0" compatLnSpc="1"/>
          <a:lstStyle/>
          <a:p>
            <a:pPr marL="0" marR="0" lvl="0" indent="0" algn="ctr" defTabSz="914400" rtl="0" eaLnBrk="0" fontAlgn="base" latinLnBrk="0" hangingPunct="0">
              <a:lnSpc>
                <a:spcPct val="100000"/>
              </a:lnSpc>
              <a:spcBef>
                <a:spcPts val="0"/>
              </a:spcBef>
              <a:spcAft>
                <a:spcPct val="0"/>
              </a:spcAft>
              <a:buClrTx/>
              <a:buSzTx/>
              <a:buFont typeface="Arial" panose="020B0604020202020204" pitchFamily="34" charset="0"/>
              <a:buNone/>
              <a:defRPr/>
            </a:pPr>
            <a:r>
              <a:rPr kumimoji="0" lang="en-US" sz="3500" b="0" i="0" u="none" strike="noStrike" kern="1200" cap="none" spc="0" normalizeH="0" baseline="0" noProof="0" dirty="0" err="1">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版权声明</a:t>
            </a:r>
            <a:endParaRPr kumimoji="0" lang="en-US" sz="3500" b="0"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bwMode="auto">
          <a:xfrm>
            <a:off x="830070" y="1547879"/>
            <a:ext cx="2609090" cy="2771309"/>
            <a:chOff x="2469" y="1167"/>
            <a:chExt cx="2509" cy="2665"/>
          </a:xfrm>
        </p:grpSpPr>
        <p:sp>
          <p:nvSpPr>
            <p:cNvPr id="33" name="Freeform: Shape 4"/>
            <p:cNvSpPr/>
            <p:nvPr/>
          </p:nvSpPr>
          <p:spPr bwMode="auto">
            <a:xfrm>
              <a:off x="4196" y="2445"/>
              <a:ext cx="720" cy="330"/>
            </a:xfrm>
            <a:custGeom>
              <a:avLst/>
              <a:gdLst>
                <a:gd name="T0" fmla="*/ 720 w 720"/>
                <a:gd name="T1" fmla="*/ 0 h 330"/>
                <a:gd name="T2" fmla="*/ 430 w 720"/>
                <a:gd name="T3" fmla="*/ 117 h 330"/>
                <a:gd name="T4" fmla="*/ 189 w 720"/>
                <a:gd name="T5" fmla="*/ 295 h 330"/>
                <a:gd name="T6" fmla="*/ 87 w 720"/>
                <a:gd name="T7" fmla="*/ 148 h 330"/>
                <a:gd name="T8" fmla="*/ 0 w 720"/>
                <a:gd name="T9" fmla="*/ 233 h 330"/>
                <a:gd name="T10" fmla="*/ 160 w 720"/>
                <a:gd name="T11" fmla="*/ 330 h 330"/>
                <a:gd name="T12" fmla="*/ 297 w 720"/>
                <a:gd name="T13" fmla="*/ 319 h 330"/>
                <a:gd name="T14" fmla="*/ 720 w 720"/>
                <a:gd name="T15" fmla="*/ 0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330">
                  <a:moveTo>
                    <a:pt x="720" y="0"/>
                  </a:moveTo>
                  <a:lnTo>
                    <a:pt x="430" y="117"/>
                  </a:lnTo>
                  <a:lnTo>
                    <a:pt x="189" y="295"/>
                  </a:lnTo>
                  <a:lnTo>
                    <a:pt x="87" y="148"/>
                  </a:lnTo>
                  <a:lnTo>
                    <a:pt x="0" y="233"/>
                  </a:lnTo>
                  <a:lnTo>
                    <a:pt x="160" y="330"/>
                  </a:lnTo>
                  <a:lnTo>
                    <a:pt x="297" y="319"/>
                  </a:lnTo>
                  <a:lnTo>
                    <a:pt x="720" y="0"/>
                  </a:lnTo>
                  <a:close/>
                </a:path>
              </a:pathLst>
            </a:custGeom>
            <a:solidFill>
              <a:srgbClr val="325A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Freeform: Shape 5"/>
            <p:cNvSpPr/>
            <p:nvPr/>
          </p:nvSpPr>
          <p:spPr bwMode="auto">
            <a:xfrm>
              <a:off x="3166" y="1375"/>
              <a:ext cx="557" cy="377"/>
            </a:xfrm>
            <a:custGeom>
              <a:avLst/>
              <a:gdLst>
                <a:gd name="T0" fmla="*/ 0 w 557"/>
                <a:gd name="T1" fmla="*/ 0 h 377"/>
                <a:gd name="T2" fmla="*/ 0 w 557"/>
                <a:gd name="T3" fmla="*/ 87 h 377"/>
                <a:gd name="T4" fmla="*/ 384 w 557"/>
                <a:gd name="T5" fmla="*/ 259 h 377"/>
                <a:gd name="T6" fmla="*/ 404 w 557"/>
                <a:gd name="T7" fmla="*/ 377 h 377"/>
                <a:gd name="T8" fmla="*/ 557 w 557"/>
                <a:gd name="T9" fmla="*/ 306 h 377"/>
                <a:gd name="T10" fmla="*/ 556 w 557"/>
                <a:gd name="T11" fmla="*/ 235 h 377"/>
                <a:gd name="T12" fmla="*/ 0 w 557"/>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557" h="377">
                  <a:moveTo>
                    <a:pt x="0" y="0"/>
                  </a:moveTo>
                  <a:lnTo>
                    <a:pt x="0" y="87"/>
                  </a:lnTo>
                  <a:lnTo>
                    <a:pt x="384" y="259"/>
                  </a:lnTo>
                  <a:lnTo>
                    <a:pt x="404" y="377"/>
                  </a:lnTo>
                  <a:lnTo>
                    <a:pt x="557" y="306"/>
                  </a:lnTo>
                  <a:lnTo>
                    <a:pt x="556" y="23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Freeform: Shape 6"/>
            <p:cNvSpPr/>
            <p:nvPr/>
          </p:nvSpPr>
          <p:spPr bwMode="auto">
            <a:xfrm>
              <a:off x="3065" y="2649"/>
              <a:ext cx="212" cy="784"/>
            </a:xfrm>
            <a:custGeom>
              <a:avLst/>
              <a:gdLst>
                <a:gd name="T0" fmla="*/ 24 w 212"/>
                <a:gd name="T1" fmla="*/ 784 h 784"/>
                <a:gd name="T2" fmla="*/ 212 w 212"/>
                <a:gd name="T3" fmla="*/ 685 h 784"/>
                <a:gd name="T4" fmla="*/ 170 w 212"/>
                <a:gd name="T5" fmla="*/ 0 h 784"/>
                <a:gd name="T6" fmla="*/ 0 w 212"/>
                <a:gd name="T7" fmla="*/ 97 h 784"/>
                <a:gd name="T8" fmla="*/ 24 w 212"/>
                <a:gd name="T9" fmla="*/ 784 h 784"/>
              </a:gdLst>
              <a:ahLst/>
              <a:cxnLst>
                <a:cxn ang="0">
                  <a:pos x="T0" y="T1"/>
                </a:cxn>
                <a:cxn ang="0">
                  <a:pos x="T2" y="T3"/>
                </a:cxn>
                <a:cxn ang="0">
                  <a:pos x="T4" y="T5"/>
                </a:cxn>
                <a:cxn ang="0">
                  <a:pos x="T6" y="T7"/>
                </a:cxn>
                <a:cxn ang="0">
                  <a:pos x="T8" y="T9"/>
                </a:cxn>
              </a:cxnLst>
              <a:rect l="0" t="0" r="r" b="b"/>
              <a:pathLst>
                <a:path w="212" h="784">
                  <a:moveTo>
                    <a:pt x="24" y="784"/>
                  </a:moveTo>
                  <a:lnTo>
                    <a:pt x="212" y="685"/>
                  </a:lnTo>
                  <a:lnTo>
                    <a:pt x="170" y="0"/>
                  </a:lnTo>
                  <a:lnTo>
                    <a:pt x="0" y="97"/>
                  </a:lnTo>
                  <a:lnTo>
                    <a:pt x="24" y="78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Freeform: Shape 7"/>
            <p:cNvSpPr/>
            <p:nvPr/>
          </p:nvSpPr>
          <p:spPr bwMode="auto">
            <a:xfrm>
              <a:off x="3017" y="1634"/>
              <a:ext cx="638" cy="1033"/>
            </a:xfrm>
            <a:custGeom>
              <a:avLst/>
              <a:gdLst>
                <a:gd name="T0" fmla="*/ 35 w 638"/>
                <a:gd name="T1" fmla="*/ 1033 h 1033"/>
                <a:gd name="T2" fmla="*/ 164 w 638"/>
                <a:gd name="T3" fmla="*/ 973 h 1033"/>
                <a:gd name="T4" fmla="*/ 150 w 638"/>
                <a:gd name="T5" fmla="*/ 366 h 1033"/>
                <a:gd name="T6" fmla="*/ 638 w 638"/>
                <a:gd name="T7" fmla="*/ 85 h 1033"/>
                <a:gd name="T8" fmla="*/ 638 w 638"/>
                <a:gd name="T9" fmla="*/ 0 h 1033"/>
                <a:gd name="T10" fmla="*/ 0 w 638"/>
                <a:gd name="T11" fmla="*/ 268 h 1033"/>
                <a:gd name="T12" fmla="*/ 35 w 638"/>
                <a:gd name="T13" fmla="*/ 1033 h 1033"/>
              </a:gdLst>
              <a:ahLst/>
              <a:cxnLst>
                <a:cxn ang="0">
                  <a:pos x="T0" y="T1"/>
                </a:cxn>
                <a:cxn ang="0">
                  <a:pos x="T2" y="T3"/>
                </a:cxn>
                <a:cxn ang="0">
                  <a:pos x="T4" y="T5"/>
                </a:cxn>
                <a:cxn ang="0">
                  <a:pos x="T6" y="T7"/>
                </a:cxn>
                <a:cxn ang="0">
                  <a:pos x="T8" y="T9"/>
                </a:cxn>
                <a:cxn ang="0">
                  <a:pos x="T10" y="T11"/>
                </a:cxn>
                <a:cxn ang="0">
                  <a:pos x="T12" y="T13"/>
                </a:cxn>
              </a:cxnLst>
              <a:rect l="0" t="0" r="r" b="b"/>
              <a:pathLst>
                <a:path w="638" h="1033">
                  <a:moveTo>
                    <a:pt x="35" y="1033"/>
                  </a:moveTo>
                  <a:lnTo>
                    <a:pt x="164" y="973"/>
                  </a:lnTo>
                  <a:lnTo>
                    <a:pt x="150" y="366"/>
                  </a:lnTo>
                  <a:lnTo>
                    <a:pt x="638" y="85"/>
                  </a:lnTo>
                  <a:lnTo>
                    <a:pt x="638" y="0"/>
                  </a:lnTo>
                  <a:lnTo>
                    <a:pt x="0" y="268"/>
                  </a:lnTo>
                  <a:lnTo>
                    <a:pt x="35" y="1033"/>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Freeform: Shape 8"/>
            <p:cNvSpPr/>
            <p:nvPr/>
          </p:nvSpPr>
          <p:spPr bwMode="auto">
            <a:xfrm>
              <a:off x="4327" y="2740"/>
              <a:ext cx="95" cy="693"/>
            </a:xfrm>
            <a:custGeom>
              <a:avLst/>
              <a:gdLst>
                <a:gd name="T0" fmla="*/ 58 w 95"/>
                <a:gd name="T1" fmla="*/ 0 h 693"/>
                <a:gd name="T2" fmla="*/ 0 w 95"/>
                <a:gd name="T3" fmla="*/ 275 h 693"/>
                <a:gd name="T4" fmla="*/ 29 w 95"/>
                <a:gd name="T5" fmla="*/ 693 h 693"/>
                <a:gd name="T6" fmla="*/ 95 w 95"/>
                <a:gd name="T7" fmla="*/ 275 h 693"/>
                <a:gd name="T8" fmla="*/ 58 w 95"/>
                <a:gd name="T9" fmla="*/ 0 h 693"/>
              </a:gdLst>
              <a:ahLst/>
              <a:cxnLst>
                <a:cxn ang="0">
                  <a:pos x="T0" y="T1"/>
                </a:cxn>
                <a:cxn ang="0">
                  <a:pos x="T2" y="T3"/>
                </a:cxn>
                <a:cxn ang="0">
                  <a:pos x="T4" y="T5"/>
                </a:cxn>
                <a:cxn ang="0">
                  <a:pos x="T6" y="T7"/>
                </a:cxn>
                <a:cxn ang="0">
                  <a:pos x="T8" y="T9"/>
                </a:cxn>
              </a:cxnLst>
              <a:rect l="0" t="0" r="r" b="b"/>
              <a:pathLst>
                <a:path w="95" h="693">
                  <a:moveTo>
                    <a:pt x="58" y="0"/>
                  </a:moveTo>
                  <a:lnTo>
                    <a:pt x="0" y="275"/>
                  </a:lnTo>
                  <a:lnTo>
                    <a:pt x="29" y="693"/>
                  </a:lnTo>
                  <a:lnTo>
                    <a:pt x="95" y="275"/>
                  </a:lnTo>
                  <a:lnTo>
                    <a:pt x="58" y="0"/>
                  </a:lnTo>
                  <a:close/>
                </a:path>
              </a:pathLst>
            </a:custGeom>
            <a:solidFill>
              <a:srgbClr val="B81F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Freeform: Shape 9"/>
            <p:cNvSpPr/>
            <p:nvPr/>
          </p:nvSpPr>
          <p:spPr bwMode="auto">
            <a:xfrm>
              <a:off x="4117" y="2638"/>
              <a:ext cx="279" cy="795"/>
            </a:xfrm>
            <a:custGeom>
              <a:avLst/>
              <a:gdLst>
                <a:gd name="T0" fmla="*/ 279 w 279"/>
                <a:gd name="T1" fmla="*/ 102 h 795"/>
                <a:gd name="T2" fmla="*/ 82 w 279"/>
                <a:gd name="T3" fmla="*/ 0 h 795"/>
                <a:gd name="T4" fmla="*/ 0 w 279"/>
                <a:gd name="T5" fmla="*/ 29 h 795"/>
                <a:gd name="T6" fmla="*/ 24 w 279"/>
                <a:gd name="T7" fmla="*/ 151 h 795"/>
                <a:gd name="T8" fmla="*/ 113 w 279"/>
                <a:gd name="T9" fmla="*/ 199 h 795"/>
                <a:gd name="T10" fmla="*/ 199 w 279"/>
                <a:gd name="T11" fmla="*/ 769 h 795"/>
                <a:gd name="T12" fmla="*/ 250 w 279"/>
                <a:gd name="T13" fmla="*/ 795 h 795"/>
                <a:gd name="T14" fmla="*/ 279 w 279"/>
                <a:gd name="T15" fmla="*/ 102 h 7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795">
                  <a:moveTo>
                    <a:pt x="279" y="102"/>
                  </a:moveTo>
                  <a:lnTo>
                    <a:pt x="82" y="0"/>
                  </a:lnTo>
                  <a:lnTo>
                    <a:pt x="0" y="29"/>
                  </a:lnTo>
                  <a:lnTo>
                    <a:pt x="24" y="151"/>
                  </a:lnTo>
                  <a:lnTo>
                    <a:pt x="113" y="199"/>
                  </a:lnTo>
                  <a:lnTo>
                    <a:pt x="199" y="769"/>
                  </a:lnTo>
                  <a:lnTo>
                    <a:pt x="250" y="795"/>
                  </a:lnTo>
                  <a:lnTo>
                    <a:pt x="279" y="10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10"/>
            <p:cNvSpPr/>
            <p:nvPr/>
          </p:nvSpPr>
          <p:spPr bwMode="auto">
            <a:xfrm>
              <a:off x="3718" y="1375"/>
              <a:ext cx="562" cy="361"/>
            </a:xfrm>
            <a:custGeom>
              <a:avLst/>
              <a:gdLst>
                <a:gd name="T0" fmla="*/ 4 w 562"/>
                <a:gd name="T1" fmla="*/ 235 h 361"/>
                <a:gd name="T2" fmla="*/ 562 w 562"/>
                <a:gd name="T3" fmla="*/ 0 h 361"/>
                <a:gd name="T4" fmla="*/ 562 w 562"/>
                <a:gd name="T5" fmla="*/ 66 h 361"/>
                <a:gd name="T6" fmla="*/ 111 w 562"/>
                <a:gd name="T7" fmla="*/ 259 h 361"/>
                <a:gd name="T8" fmla="*/ 115 w 562"/>
                <a:gd name="T9" fmla="*/ 361 h 361"/>
                <a:gd name="T10" fmla="*/ 0 w 562"/>
                <a:gd name="T11" fmla="*/ 335 h 361"/>
                <a:gd name="T12" fmla="*/ 4 w 562"/>
                <a:gd name="T13" fmla="*/ 235 h 361"/>
              </a:gdLst>
              <a:ahLst/>
              <a:cxnLst>
                <a:cxn ang="0">
                  <a:pos x="T0" y="T1"/>
                </a:cxn>
                <a:cxn ang="0">
                  <a:pos x="T2" y="T3"/>
                </a:cxn>
                <a:cxn ang="0">
                  <a:pos x="T4" y="T5"/>
                </a:cxn>
                <a:cxn ang="0">
                  <a:pos x="T6" y="T7"/>
                </a:cxn>
                <a:cxn ang="0">
                  <a:pos x="T8" y="T9"/>
                </a:cxn>
                <a:cxn ang="0">
                  <a:pos x="T10" y="T11"/>
                </a:cxn>
                <a:cxn ang="0">
                  <a:pos x="T12" y="T13"/>
                </a:cxn>
              </a:cxnLst>
              <a:rect l="0" t="0" r="r" b="b"/>
              <a:pathLst>
                <a:path w="562" h="361">
                  <a:moveTo>
                    <a:pt x="4" y="235"/>
                  </a:moveTo>
                  <a:lnTo>
                    <a:pt x="562" y="0"/>
                  </a:lnTo>
                  <a:lnTo>
                    <a:pt x="562" y="66"/>
                  </a:lnTo>
                  <a:lnTo>
                    <a:pt x="111" y="259"/>
                  </a:lnTo>
                  <a:lnTo>
                    <a:pt x="115" y="361"/>
                  </a:lnTo>
                  <a:lnTo>
                    <a:pt x="0" y="335"/>
                  </a:lnTo>
                  <a:lnTo>
                    <a:pt x="4" y="23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Freeform: Shape 11"/>
            <p:cNvSpPr/>
            <p:nvPr/>
          </p:nvSpPr>
          <p:spPr bwMode="auto">
            <a:xfrm>
              <a:off x="3116" y="2689"/>
              <a:ext cx="1211" cy="427"/>
            </a:xfrm>
            <a:custGeom>
              <a:avLst/>
              <a:gdLst>
                <a:gd name="T0" fmla="*/ 0 w 1211"/>
                <a:gd name="T1" fmla="*/ 86 h 427"/>
                <a:gd name="T2" fmla="*/ 148 w 1211"/>
                <a:gd name="T3" fmla="*/ 0 h 427"/>
                <a:gd name="T4" fmla="*/ 1131 w 1211"/>
                <a:gd name="T5" fmla="*/ 44 h 427"/>
                <a:gd name="T6" fmla="*/ 1211 w 1211"/>
                <a:gd name="T7" fmla="*/ 86 h 427"/>
                <a:gd name="T8" fmla="*/ 607 w 1211"/>
                <a:gd name="T9" fmla="*/ 427 h 427"/>
                <a:gd name="T10" fmla="*/ 0 w 1211"/>
                <a:gd name="T11" fmla="*/ 86 h 427"/>
              </a:gdLst>
              <a:ahLst/>
              <a:cxnLst>
                <a:cxn ang="0">
                  <a:pos x="T0" y="T1"/>
                </a:cxn>
                <a:cxn ang="0">
                  <a:pos x="T2" y="T3"/>
                </a:cxn>
                <a:cxn ang="0">
                  <a:pos x="T4" y="T5"/>
                </a:cxn>
                <a:cxn ang="0">
                  <a:pos x="T6" y="T7"/>
                </a:cxn>
                <a:cxn ang="0">
                  <a:pos x="T8" y="T9"/>
                </a:cxn>
                <a:cxn ang="0">
                  <a:pos x="T10" y="T11"/>
                </a:cxn>
              </a:cxnLst>
              <a:rect l="0" t="0" r="r" b="b"/>
              <a:pathLst>
                <a:path w="1211" h="427">
                  <a:moveTo>
                    <a:pt x="0" y="86"/>
                  </a:moveTo>
                  <a:lnTo>
                    <a:pt x="148" y="0"/>
                  </a:lnTo>
                  <a:lnTo>
                    <a:pt x="1131" y="44"/>
                  </a:lnTo>
                  <a:lnTo>
                    <a:pt x="1211" y="86"/>
                  </a:lnTo>
                  <a:lnTo>
                    <a:pt x="607" y="427"/>
                  </a:lnTo>
                  <a:lnTo>
                    <a:pt x="0" y="86"/>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Freeform: Shape 12"/>
            <p:cNvSpPr/>
            <p:nvPr/>
          </p:nvSpPr>
          <p:spPr bwMode="auto">
            <a:xfrm>
              <a:off x="4258" y="2328"/>
              <a:ext cx="658" cy="412"/>
            </a:xfrm>
            <a:custGeom>
              <a:avLst/>
              <a:gdLst>
                <a:gd name="T0" fmla="*/ 658 w 658"/>
                <a:gd name="T1" fmla="*/ 117 h 412"/>
                <a:gd name="T2" fmla="*/ 445 w 658"/>
                <a:gd name="T3" fmla="*/ 0 h 412"/>
                <a:gd name="T4" fmla="*/ 0 w 658"/>
                <a:gd name="T5" fmla="*/ 175 h 412"/>
                <a:gd name="T6" fmla="*/ 58 w 658"/>
                <a:gd name="T7" fmla="*/ 378 h 412"/>
                <a:gd name="T8" fmla="*/ 127 w 658"/>
                <a:gd name="T9" fmla="*/ 412 h 412"/>
                <a:gd name="T10" fmla="*/ 658 w 658"/>
                <a:gd name="T11" fmla="*/ 117 h 412"/>
              </a:gdLst>
              <a:ahLst/>
              <a:cxnLst>
                <a:cxn ang="0">
                  <a:pos x="T0" y="T1"/>
                </a:cxn>
                <a:cxn ang="0">
                  <a:pos x="T2" y="T3"/>
                </a:cxn>
                <a:cxn ang="0">
                  <a:pos x="T4" y="T5"/>
                </a:cxn>
                <a:cxn ang="0">
                  <a:pos x="T6" y="T7"/>
                </a:cxn>
                <a:cxn ang="0">
                  <a:pos x="T8" y="T9"/>
                </a:cxn>
                <a:cxn ang="0">
                  <a:pos x="T10" y="T11"/>
                </a:cxn>
              </a:cxnLst>
              <a:rect l="0" t="0" r="r" b="b"/>
              <a:pathLst>
                <a:path w="658" h="412">
                  <a:moveTo>
                    <a:pt x="658" y="117"/>
                  </a:moveTo>
                  <a:lnTo>
                    <a:pt x="445" y="0"/>
                  </a:lnTo>
                  <a:lnTo>
                    <a:pt x="0" y="175"/>
                  </a:lnTo>
                  <a:lnTo>
                    <a:pt x="58" y="378"/>
                  </a:lnTo>
                  <a:lnTo>
                    <a:pt x="127" y="412"/>
                  </a:lnTo>
                  <a:lnTo>
                    <a:pt x="658" y="117"/>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13"/>
            <p:cNvSpPr/>
            <p:nvPr/>
          </p:nvSpPr>
          <p:spPr bwMode="auto">
            <a:xfrm>
              <a:off x="2547" y="2330"/>
              <a:ext cx="598" cy="410"/>
            </a:xfrm>
            <a:custGeom>
              <a:avLst/>
              <a:gdLst>
                <a:gd name="T0" fmla="*/ 0 w 598"/>
                <a:gd name="T1" fmla="*/ 109 h 410"/>
                <a:gd name="T2" fmla="*/ 204 w 598"/>
                <a:gd name="T3" fmla="*/ 0 h 410"/>
                <a:gd name="T4" fmla="*/ 525 w 598"/>
                <a:gd name="T5" fmla="*/ 331 h 410"/>
                <a:gd name="T6" fmla="*/ 598 w 598"/>
                <a:gd name="T7" fmla="*/ 297 h 410"/>
                <a:gd name="T8" fmla="*/ 598 w 598"/>
                <a:gd name="T9" fmla="*/ 371 h 410"/>
                <a:gd name="T10" fmla="*/ 530 w 598"/>
                <a:gd name="T11" fmla="*/ 410 h 410"/>
                <a:gd name="T12" fmla="*/ 0 w 598"/>
                <a:gd name="T13" fmla="*/ 109 h 410"/>
              </a:gdLst>
              <a:ahLst/>
              <a:cxnLst>
                <a:cxn ang="0">
                  <a:pos x="T0" y="T1"/>
                </a:cxn>
                <a:cxn ang="0">
                  <a:pos x="T2" y="T3"/>
                </a:cxn>
                <a:cxn ang="0">
                  <a:pos x="T4" y="T5"/>
                </a:cxn>
                <a:cxn ang="0">
                  <a:pos x="T6" y="T7"/>
                </a:cxn>
                <a:cxn ang="0">
                  <a:pos x="T8" y="T9"/>
                </a:cxn>
                <a:cxn ang="0">
                  <a:pos x="T10" y="T11"/>
                </a:cxn>
                <a:cxn ang="0">
                  <a:pos x="T12" y="T13"/>
                </a:cxn>
              </a:cxnLst>
              <a:rect l="0" t="0" r="r" b="b"/>
              <a:pathLst>
                <a:path w="598" h="410">
                  <a:moveTo>
                    <a:pt x="0" y="109"/>
                  </a:moveTo>
                  <a:lnTo>
                    <a:pt x="204" y="0"/>
                  </a:lnTo>
                  <a:lnTo>
                    <a:pt x="525" y="331"/>
                  </a:lnTo>
                  <a:lnTo>
                    <a:pt x="598" y="297"/>
                  </a:lnTo>
                  <a:lnTo>
                    <a:pt x="598" y="371"/>
                  </a:lnTo>
                  <a:lnTo>
                    <a:pt x="530" y="410"/>
                  </a:lnTo>
                  <a:lnTo>
                    <a:pt x="0" y="10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Freeform: Shape 14"/>
            <p:cNvSpPr/>
            <p:nvPr/>
          </p:nvSpPr>
          <p:spPr bwMode="auto">
            <a:xfrm>
              <a:off x="2547" y="2441"/>
              <a:ext cx="554" cy="988"/>
            </a:xfrm>
            <a:custGeom>
              <a:avLst/>
              <a:gdLst>
                <a:gd name="T0" fmla="*/ 45 w 554"/>
                <a:gd name="T1" fmla="*/ 669 h 988"/>
                <a:gd name="T2" fmla="*/ 554 w 554"/>
                <a:gd name="T3" fmla="*/ 988 h 988"/>
                <a:gd name="T4" fmla="*/ 530 w 554"/>
                <a:gd name="T5" fmla="*/ 301 h 988"/>
                <a:gd name="T6" fmla="*/ 0 w 554"/>
                <a:gd name="T7" fmla="*/ 0 h 988"/>
                <a:gd name="T8" fmla="*/ 45 w 554"/>
                <a:gd name="T9" fmla="*/ 669 h 988"/>
              </a:gdLst>
              <a:ahLst/>
              <a:cxnLst>
                <a:cxn ang="0">
                  <a:pos x="T0" y="T1"/>
                </a:cxn>
                <a:cxn ang="0">
                  <a:pos x="T2" y="T3"/>
                </a:cxn>
                <a:cxn ang="0">
                  <a:pos x="T4" y="T5"/>
                </a:cxn>
                <a:cxn ang="0">
                  <a:pos x="T6" y="T7"/>
                </a:cxn>
                <a:cxn ang="0">
                  <a:pos x="T8" y="T9"/>
                </a:cxn>
              </a:cxnLst>
              <a:rect l="0" t="0" r="r" b="b"/>
              <a:pathLst>
                <a:path w="554" h="988">
                  <a:moveTo>
                    <a:pt x="45" y="669"/>
                  </a:moveTo>
                  <a:lnTo>
                    <a:pt x="554" y="988"/>
                  </a:lnTo>
                  <a:lnTo>
                    <a:pt x="530" y="301"/>
                  </a:lnTo>
                  <a:lnTo>
                    <a:pt x="0" y="0"/>
                  </a:lnTo>
                  <a:lnTo>
                    <a:pt x="45" y="66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15"/>
            <p:cNvSpPr/>
            <p:nvPr/>
          </p:nvSpPr>
          <p:spPr bwMode="auto">
            <a:xfrm>
              <a:off x="2474" y="1630"/>
              <a:ext cx="591" cy="1028"/>
            </a:xfrm>
            <a:custGeom>
              <a:avLst/>
              <a:gdLst>
                <a:gd name="T0" fmla="*/ 53 w 591"/>
                <a:gd name="T1" fmla="*/ 731 h 1028"/>
                <a:gd name="T2" fmla="*/ 591 w 591"/>
                <a:gd name="T3" fmla="*/ 1028 h 1028"/>
                <a:gd name="T4" fmla="*/ 556 w 591"/>
                <a:gd name="T5" fmla="*/ 263 h 1028"/>
                <a:gd name="T6" fmla="*/ 0 w 591"/>
                <a:gd name="T7" fmla="*/ 0 h 1028"/>
                <a:gd name="T8" fmla="*/ 53 w 591"/>
                <a:gd name="T9" fmla="*/ 731 h 1028"/>
              </a:gdLst>
              <a:ahLst/>
              <a:cxnLst>
                <a:cxn ang="0">
                  <a:pos x="T0" y="T1"/>
                </a:cxn>
                <a:cxn ang="0">
                  <a:pos x="T2" y="T3"/>
                </a:cxn>
                <a:cxn ang="0">
                  <a:pos x="T4" y="T5"/>
                </a:cxn>
                <a:cxn ang="0">
                  <a:pos x="T6" y="T7"/>
                </a:cxn>
                <a:cxn ang="0">
                  <a:pos x="T8" y="T9"/>
                </a:cxn>
              </a:cxnLst>
              <a:rect l="0" t="0" r="r" b="b"/>
              <a:pathLst>
                <a:path w="591" h="1028">
                  <a:moveTo>
                    <a:pt x="53" y="731"/>
                  </a:moveTo>
                  <a:lnTo>
                    <a:pt x="591" y="1028"/>
                  </a:lnTo>
                  <a:lnTo>
                    <a:pt x="556" y="263"/>
                  </a:lnTo>
                  <a:lnTo>
                    <a:pt x="0" y="0"/>
                  </a:lnTo>
                  <a:lnTo>
                    <a:pt x="53" y="73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Freeform: Shape 16"/>
            <p:cNvSpPr/>
            <p:nvPr/>
          </p:nvSpPr>
          <p:spPr bwMode="auto">
            <a:xfrm>
              <a:off x="3787" y="1639"/>
              <a:ext cx="635" cy="1028"/>
            </a:xfrm>
            <a:custGeom>
              <a:avLst/>
              <a:gdLst>
                <a:gd name="T0" fmla="*/ 0 w 635"/>
                <a:gd name="T1" fmla="*/ 0 h 1028"/>
                <a:gd name="T2" fmla="*/ 0 w 635"/>
                <a:gd name="T3" fmla="*/ 88 h 1028"/>
                <a:gd name="T4" fmla="*/ 503 w 635"/>
                <a:gd name="T5" fmla="*/ 310 h 1028"/>
                <a:gd name="T6" fmla="*/ 503 w 635"/>
                <a:gd name="T7" fmla="*/ 988 h 1028"/>
                <a:gd name="T8" fmla="*/ 598 w 635"/>
                <a:gd name="T9" fmla="*/ 1028 h 1028"/>
                <a:gd name="T10" fmla="*/ 635 w 635"/>
                <a:gd name="T11" fmla="*/ 265 h 1028"/>
                <a:gd name="T12" fmla="*/ 0 w 635"/>
                <a:gd name="T13" fmla="*/ 0 h 1028"/>
              </a:gdLst>
              <a:ahLst/>
              <a:cxnLst>
                <a:cxn ang="0">
                  <a:pos x="T0" y="T1"/>
                </a:cxn>
                <a:cxn ang="0">
                  <a:pos x="T2" y="T3"/>
                </a:cxn>
                <a:cxn ang="0">
                  <a:pos x="T4" y="T5"/>
                </a:cxn>
                <a:cxn ang="0">
                  <a:pos x="T6" y="T7"/>
                </a:cxn>
                <a:cxn ang="0">
                  <a:pos x="T8" y="T9"/>
                </a:cxn>
                <a:cxn ang="0">
                  <a:pos x="T10" y="T11"/>
                </a:cxn>
                <a:cxn ang="0">
                  <a:pos x="T12" y="T13"/>
                </a:cxn>
              </a:cxnLst>
              <a:rect l="0" t="0" r="r" b="b"/>
              <a:pathLst>
                <a:path w="635" h="1028">
                  <a:moveTo>
                    <a:pt x="0" y="0"/>
                  </a:moveTo>
                  <a:lnTo>
                    <a:pt x="0" y="88"/>
                  </a:lnTo>
                  <a:lnTo>
                    <a:pt x="503" y="310"/>
                  </a:lnTo>
                  <a:lnTo>
                    <a:pt x="503" y="988"/>
                  </a:lnTo>
                  <a:lnTo>
                    <a:pt x="598" y="1028"/>
                  </a:lnTo>
                  <a:lnTo>
                    <a:pt x="635" y="265"/>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17"/>
            <p:cNvSpPr/>
            <p:nvPr/>
          </p:nvSpPr>
          <p:spPr bwMode="auto">
            <a:xfrm>
              <a:off x="3089" y="1933"/>
              <a:ext cx="634" cy="1097"/>
            </a:xfrm>
            <a:custGeom>
              <a:avLst/>
              <a:gdLst>
                <a:gd name="T0" fmla="*/ 0 w 634"/>
                <a:gd name="T1" fmla="*/ 0 h 1097"/>
                <a:gd name="T2" fmla="*/ 27 w 634"/>
                <a:gd name="T3" fmla="*/ 767 h 1097"/>
                <a:gd name="T4" fmla="*/ 634 w 634"/>
                <a:gd name="T5" fmla="*/ 1097 h 1097"/>
                <a:gd name="T6" fmla="*/ 634 w 634"/>
                <a:gd name="T7" fmla="*/ 300 h 1097"/>
                <a:gd name="T8" fmla="*/ 0 w 634"/>
                <a:gd name="T9" fmla="*/ 0 h 1097"/>
              </a:gdLst>
              <a:ahLst/>
              <a:cxnLst>
                <a:cxn ang="0">
                  <a:pos x="T0" y="T1"/>
                </a:cxn>
                <a:cxn ang="0">
                  <a:pos x="T2" y="T3"/>
                </a:cxn>
                <a:cxn ang="0">
                  <a:pos x="T4" y="T5"/>
                </a:cxn>
                <a:cxn ang="0">
                  <a:pos x="T6" y="T7"/>
                </a:cxn>
                <a:cxn ang="0">
                  <a:pos x="T8" y="T9"/>
                </a:cxn>
              </a:cxnLst>
              <a:rect l="0" t="0" r="r" b="b"/>
              <a:pathLst>
                <a:path w="634" h="1097">
                  <a:moveTo>
                    <a:pt x="0" y="0"/>
                  </a:moveTo>
                  <a:lnTo>
                    <a:pt x="27" y="767"/>
                  </a:lnTo>
                  <a:lnTo>
                    <a:pt x="634" y="1097"/>
                  </a:lnTo>
                  <a:lnTo>
                    <a:pt x="634" y="300"/>
                  </a:ln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Freeform: Shape 18"/>
            <p:cNvSpPr/>
            <p:nvPr/>
          </p:nvSpPr>
          <p:spPr bwMode="auto">
            <a:xfrm>
              <a:off x="3116" y="2775"/>
              <a:ext cx="607" cy="1057"/>
            </a:xfrm>
            <a:custGeom>
              <a:avLst/>
              <a:gdLst>
                <a:gd name="T0" fmla="*/ 607 w 607"/>
                <a:gd name="T1" fmla="*/ 1057 h 1057"/>
                <a:gd name="T2" fmla="*/ 607 w 607"/>
                <a:gd name="T3" fmla="*/ 341 h 1057"/>
                <a:gd name="T4" fmla="*/ 0 w 607"/>
                <a:gd name="T5" fmla="*/ 0 h 1057"/>
                <a:gd name="T6" fmla="*/ 30 w 607"/>
                <a:gd name="T7" fmla="*/ 693 h 1057"/>
                <a:gd name="T8" fmla="*/ 607 w 607"/>
                <a:gd name="T9" fmla="*/ 1057 h 1057"/>
              </a:gdLst>
              <a:ahLst/>
              <a:cxnLst>
                <a:cxn ang="0">
                  <a:pos x="T0" y="T1"/>
                </a:cxn>
                <a:cxn ang="0">
                  <a:pos x="T2" y="T3"/>
                </a:cxn>
                <a:cxn ang="0">
                  <a:pos x="T4" y="T5"/>
                </a:cxn>
                <a:cxn ang="0">
                  <a:pos x="T6" y="T7"/>
                </a:cxn>
                <a:cxn ang="0">
                  <a:pos x="T8" y="T9"/>
                </a:cxn>
              </a:cxnLst>
              <a:rect l="0" t="0" r="r" b="b"/>
              <a:pathLst>
                <a:path w="607" h="1057">
                  <a:moveTo>
                    <a:pt x="607" y="1057"/>
                  </a:moveTo>
                  <a:lnTo>
                    <a:pt x="607" y="341"/>
                  </a:lnTo>
                  <a:lnTo>
                    <a:pt x="0" y="0"/>
                  </a:lnTo>
                  <a:lnTo>
                    <a:pt x="30" y="693"/>
                  </a:lnTo>
                  <a:lnTo>
                    <a:pt x="607" y="105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19"/>
            <p:cNvSpPr/>
            <p:nvPr/>
          </p:nvSpPr>
          <p:spPr bwMode="auto">
            <a:xfrm>
              <a:off x="3723" y="2775"/>
              <a:ext cx="604" cy="1057"/>
            </a:xfrm>
            <a:custGeom>
              <a:avLst/>
              <a:gdLst>
                <a:gd name="T0" fmla="*/ 0 w 604"/>
                <a:gd name="T1" fmla="*/ 341 h 1057"/>
                <a:gd name="T2" fmla="*/ 604 w 604"/>
                <a:gd name="T3" fmla="*/ 0 h 1057"/>
                <a:gd name="T4" fmla="*/ 580 w 604"/>
                <a:gd name="T5" fmla="*/ 693 h 1057"/>
                <a:gd name="T6" fmla="*/ 0 w 604"/>
                <a:gd name="T7" fmla="*/ 1057 h 1057"/>
                <a:gd name="T8" fmla="*/ 0 w 604"/>
                <a:gd name="T9" fmla="*/ 341 h 1057"/>
              </a:gdLst>
              <a:ahLst/>
              <a:cxnLst>
                <a:cxn ang="0">
                  <a:pos x="T0" y="T1"/>
                </a:cxn>
                <a:cxn ang="0">
                  <a:pos x="T2" y="T3"/>
                </a:cxn>
                <a:cxn ang="0">
                  <a:pos x="T4" y="T5"/>
                </a:cxn>
                <a:cxn ang="0">
                  <a:pos x="T6" y="T7"/>
                </a:cxn>
                <a:cxn ang="0">
                  <a:pos x="T8" y="T9"/>
                </a:cxn>
              </a:cxnLst>
              <a:rect l="0" t="0" r="r" b="b"/>
              <a:pathLst>
                <a:path w="604" h="1057">
                  <a:moveTo>
                    <a:pt x="0" y="341"/>
                  </a:moveTo>
                  <a:lnTo>
                    <a:pt x="604" y="0"/>
                  </a:lnTo>
                  <a:lnTo>
                    <a:pt x="580" y="693"/>
                  </a:lnTo>
                  <a:lnTo>
                    <a:pt x="0" y="1057"/>
                  </a:lnTo>
                  <a:lnTo>
                    <a:pt x="0" y="34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20"/>
            <p:cNvSpPr/>
            <p:nvPr/>
          </p:nvSpPr>
          <p:spPr bwMode="auto">
            <a:xfrm>
              <a:off x="3723" y="1933"/>
              <a:ext cx="633" cy="1097"/>
            </a:xfrm>
            <a:custGeom>
              <a:avLst/>
              <a:gdLst>
                <a:gd name="T0" fmla="*/ 0 w 633"/>
                <a:gd name="T1" fmla="*/ 300 h 1097"/>
                <a:gd name="T2" fmla="*/ 633 w 633"/>
                <a:gd name="T3" fmla="*/ 0 h 1097"/>
                <a:gd name="T4" fmla="*/ 604 w 633"/>
                <a:gd name="T5" fmla="*/ 767 h 1097"/>
                <a:gd name="T6" fmla="*/ 0 w 633"/>
                <a:gd name="T7" fmla="*/ 1097 h 1097"/>
                <a:gd name="T8" fmla="*/ 0 w 633"/>
                <a:gd name="T9" fmla="*/ 300 h 1097"/>
              </a:gdLst>
              <a:ahLst/>
              <a:cxnLst>
                <a:cxn ang="0">
                  <a:pos x="T0" y="T1"/>
                </a:cxn>
                <a:cxn ang="0">
                  <a:pos x="T2" y="T3"/>
                </a:cxn>
                <a:cxn ang="0">
                  <a:pos x="T4" y="T5"/>
                </a:cxn>
                <a:cxn ang="0">
                  <a:pos x="T6" y="T7"/>
                </a:cxn>
                <a:cxn ang="0">
                  <a:pos x="T8" y="T9"/>
                </a:cxn>
              </a:cxnLst>
              <a:rect l="0" t="0" r="r" b="b"/>
              <a:pathLst>
                <a:path w="633" h="1097">
                  <a:moveTo>
                    <a:pt x="0" y="300"/>
                  </a:moveTo>
                  <a:lnTo>
                    <a:pt x="633" y="0"/>
                  </a:lnTo>
                  <a:lnTo>
                    <a:pt x="604" y="767"/>
                  </a:lnTo>
                  <a:lnTo>
                    <a:pt x="0" y="1097"/>
                  </a:lnTo>
                  <a:lnTo>
                    <a:pt x="0" y="30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21"/>
            <p:cNvSpPr/>
            <p:nvPr/>
          </p:nvSpPr>
          <p:spPr bwMode="auto">
            <a:xfrm>
              <a:off x="4374" y="1639"/>
              <a:ext cx="593" cy="1028"/>
            </a:xfrm>
            <a:custGeom>
              <a:avLst/>
              <a:gdLst>
                <a:gd name="T0" fmla="*/ 37 w 593"/>
                <a:gd name="T1" fmla="*/ 265 h 1028"/>
                <a:gd name="T2" fmla="*/ 0 w 593"/>
                <a:gd name="T3" fmla="*/ 1028 h 1028"/>
                <a:gd name="T4" fmla="*/ 538 w 593"/>
                <a:gd name="T5" fmla="*/ 729 h 1028"/>
                <a:gd name="T6" fmla="*/ 593 w 593"/>
                <a:gd name="T7" fmla="*/ 0 h 1028"/>
                <a:gd name="T8" fmla="*/ 37 w 593"/>
                <a:gd name="T9" fmla="*/ 265 h 1028"/>
              </a:gdLst>
              <a:ahLst/>
              <a:cxnLst>
                <a:cxn ang="0">
                  <a:pos x="T0" y="T1"/>
                </a:cxn>
                <a:cxn ang="0">
                  <a:pos x="T2" y="T3"/>
                </a:cxn>
                <a:cxn ang="0">
                  <a:pos x="T4" y="T5"/>
                </a:cxn>
                <a:cxn ang="0">
                  <a:pos x="T6" y="T7"/>
                </a:cxn>
                <a:cxn ang="0">
                  <a:pos x="T8" y="T9"/>
                </a:cxn>
              </a:cxnLst>
              <a:rect l="0" t="0" r="r" b="b"/>
              <a:pathLst>
                <a:path w="593" h="1028">
                  <a:moveTo>
                    <a:pt x="37" y="265"/>
                  </a:moveTo>
                  <a:lnTo>
                    <a:pt x="0" y="1028"/>
                  </a:lnTo>
                  <a:lnTo>
                    <a:pt x="538" y="729"/>
                  </a:lnTo>
                  <a:lnTo>
                    <a:pt x="593" y="0"/>
                  </a:lnTo>
                  <a:lnTo>
                    <a:pt x="37" y="26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22"/>
            <p:cNvSpPr/>
            <p:nvPr/>
          </p:nvSpPr>
          <p:spPr bwMode="auto">
            <a:xfrm>
              <a:off x="4356" y="2445"/>
              <a:ext cx="560" cy="988"/>
            </a:xfrm>
            <a:custGeom>
              <a:avLst/>
              <a:gdLst>
                <a:gd name="T0" fmla="*/ 0 w 560"/>
                <a:gd name="T1" fmla="*/ 988 h 988"/>
                <a:gd name="T2" fmla="*/ 29 w 560"/>
                <a:gd name="T3" fmla="*/ 295 h 988"/>
                <a:gd name="T4" fmla="*/ 560 w 560"/>
                <a:gd name="T5" fmla="*/ 0 h 988"/>
                <a:gd name="T6" fmla="*/ 511 w 560"/>
                <a:gd name="T7" fmla="*/ 665 h 988"/>
                <a:gd name="T8" fmla="*/ 0 w 560"/>
                <a:gd name="T9" fmla="*/ 988 h 988"/>
              </a:gdLst>
              <a:ahLst/>
              <a:cxnLst>
                <a:cxn ang="0">
                  <a:pos x="T0" y="T1"/>
                </a:cxn>
                <a:cxn ang="0">
                  <a:pos x="T2" y="T3"/>
                </a:cxn>
                <a:cxn ang="0">
                  <a:pos x="T4" y="T5"/>
                </a:cxn>
                <a:cxn ang="0">
                  <a:pos x="T6" y="T7"/>
                </a:cxn>
                <a:cxn ang="0">
                  <a:pos x="T8" y="T9"/>
                </a:cxn>
              </a:cxnLst>
              <a:rect l="0" t="0" r="r" b="b"/>
              <a:pathLst>
                <a:path w="560" h="988">
                  <a:moveTo>
                    <a:pt x="0" y="988"/>
                  </a:moveTo>
                  <a:lnTo>
                    <a:pt x="29" y="295"/>
                  </a:lnTo>
                  <a:lnTo>
                    <a:pt x="560" y="0"/>
                  </a:lnTo>
                  <a:lnTo>
                    <a:pt x="511" y="665"/>
                  </a:lnTo>
                  <a:lnTo>
                    <a:pt x="0" y="988"/>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Freeform: Shape 23"/>
            <p:cNvSpPr/>
            <p:nvPr/>
          </p:nvSpPr>
          <p:spPr bwMode="auto">
            <a:xfrm>
              <a:off x="3089" y="1663"/>
              <a:ext cx="1267" cy="570"/>
            </a:xfrm>
            <a:custGeom>
              <a:avLst/>
              <a:gdLst>
                <a:gd name="T0" fmla="*/ 0 w 1267"/>
                <a:gd name="T1" fmla="*/ 270 h 570"/>
                <a:gd name="T2" fmla="*/ 634 w 1267"/>
                <a:gd name="T3" fmla="*/ 0 h 570"/>
                <a:gd name="T4" fmla="*/ 1267 w 1267"/>
                <a:gd name="T5" fmla="*/ 270 h 570"/>
                <a:gd name="T6" fmla="*/ 634 w 1267"/>
                <a:gd name="T7" fmla="*/ 570 h 570"/>
                <a:gd name="T8" fmla="*/ 0 w 1267"/>
                <a:gd name="T9" fmla="*/ 270 h 570"/>
              </a:gdLst>
              <a:ahLst/>
              <a:cxnLst>
                <a:cxn ang="0">
                  <a:pos x="T0" y="T1"/>
                </a:cxn>
                <a:cxn ang="0">
                  <a:pos x="T2" y="T3"/>
                </a:cxn>
                <a:cxn ang="0">
                  <a:pos x="T4" y="T5"/>
                </a:cxn>
                <a:cxn ang="0">
                  <a:pos x="T6" y="T7"/>
                </a:cxn>
                <a:cxn ang="0">
                  <a:pos x="T8" y="T9"/>
                </a:cxn>
              </a:cxnLst>
              <a:rect l="0" t="0" r="r" b="b"/>
              <a:pathLst>
                <a:path w="1267" h="570">
                  <a:moveTo>
                    <a:pt x="0" y="270"/>
                  </a:moveTo>
                  <a:lnTo>
                    <a:pt x="634" y="0"/>
                  </a:lnTo>
                  <a:lnTo>
                    <a:pt x="1267" y="270"/>
                  </a:lnTo>
                  <a:lnTo>
                    <a:pt x="634" y="570"/>
                  </a:lnTo>
                  <a:lnTo>
                    <a:pt x="0" y="27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Freeform: Shape 24"/>
            <p:cNvSpPr/>
            <p:nvPr/>
          </p:nvSpPr>
          <p:spPr bwMode="auto">
            <a:xfrm>
              <a:off x="2469" y="1399"/>
              <a:ext cx="1194" cy="503"/>
            </a:xfrm>
            <a:custGeom>
              <a:avLst/>
              <a:gdLst>
                <a:gd name="T0" fmla="*/ 0 w 1194"/>
                <a:gd name="T1" fmla="*/ 240 h 503"/>
                <a:gd name="T2" fmla="*/ 631 w 1194"/>
                <a:gd name="T3" fmla="*/ 0 h 503"/>
                <a:gd name="T4" fmla="*/ 1194 w 1194"/>
                <a:gd name="T5" fmla="*/ 235 h 503"/>
                <a:gd name="T6" fmla="*/ 556 w 1194"/>
                <a:gd name="T7" fmla="*/ 503 h 503"/>
                <a:gd name="T8" fmla="*/ 0 w 1194"/>
                <a:gd name="T9" fmla="*/ 240 h 503"/>
              </a:gdLst>
              <a:ahLst/>
              <a:cxnLst>
                <a:cxn ang="0">
                  <a:pos x="T0" y="T1"/>
                </a:cxn>
                <a:cxn ang="0">
                  <a:pos x="T2" y="T3"/>
                </a:cxn>
                <a:cxn ang="0">
                  <a:pos x="T4" y="T5"/>
                </a:cxn>
                <a:cxn ang="0">
                  <a:pos x="T6" y="T7"/>
                </a:cxn>
                <a:cxn ang="0">
                  <a:pos x="T8" y="T9"/>
                </a:cxn>
              </a:cxnLst>
              <a:rect l="0" t="0" r="r" b="b"/>
              <a:pathLst>
                <a:path w="1194" h="503">
                  <a:moveTo>
                    <a:pt x="0" y="240"/>
                  </a:moveTo>
                  <a:lnTo>
                    <a:pt x="631" y="0"/>
                  </a:lnTo>
                  <a:lnTo>
                    <a:pt x="1194" y="235"/>
                  </a:lnTo>
                  <a:lnTo>
                    <a:pt x="556" y="503"/>
                  </a:lnTo>
                  <a:lnTo>
                    <a:pt x="0" y="24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Freeform: Shape 25"/>
            <p:cNvSpPr/>
            <p:nvPr/>
          </p:nvSpPr>
          <p:spPr bwMode="auto">
            <a:xfrm>
              <a:off x="3787" y="1399"/>
              <a:ext cx="1191" cy="505"/>
            </a:xfrm>
            <a:custGeom>
              <a:avLst/>
              <a:gdLst>
                <a:gd name="T0" fmla="*/ 635 w 1191"/>
                <a:gd name="T1" fmla="*/ 505 h 505"/>
                <a:gd name="T2" fmla="*/ 0 w 1191"/>
                <a:gd name="T3" fmla="*/ 240 h 505"/>
                <a:gd name="T4" fmla="*/ 564 w 1191"/>
                <a:gd name="T5" fmla="*/ 0 h 505"/>
                <a:gd name="T6" fmla="*/ 1191 w 1191"/>
                <a:gd name="T7" fmla="*/ 240 h 505"/>
                <a:gd name="T8" fmla="*/ 635 w 1191"/>
                <a:gd name="T9" fmla="*/ 505 h 505"/>
              </a:gdLst>
              <a:ahLst/>
              <a:cxnLst>
                <a:cxn ang="0">
                  <a:pos x="T0" y="T1"/>
                </a:cxn>
                <a:cxn ang="0">
                  <a:pos x="T2" y="T3"/>
                </a:cxn>
                <a:cxn ang="0">
                  <a:pos x="T4" y="T5"/>
                </a:cxn>
                <a:cxn ang="0">
                  <a:pos x="T6" y="T7"/>
                </a:cxn>
                <a:cxn ang="0">
                  <a:pos x="T8" y="T9"/>
                </a:cxn>
              </a:cxnLst>
              <a:rect l="0" t="0" r="r" b="b"/>
              <a:pathLst>
                <a:path w="1191" h="505">
                  <a:moveTo>
                    <a:pt x="635" y="505"/>
                  </a:moveTo>
                  <a:lnTo>
                    <a:pt x="0" y="240"/>
                  </a:lnTo>
                  <a:lnTo>
                    <a:pt x="564" y="0"/>
                  </a:lnTo>
                  <a:lnTo>
                    <a:pt x="1191" y="240"/>
                  </a:lnTo>
                  <a:lnTo>
                    <a:pt x="635" y="50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Freeform: Shape 26"/>
            <p:cNvSpPr/>
            <p:nvPr/>
          </p:nvSpPr>
          <p:spPr bwMode="auto">
            <a:xfrm>
              <a:off x="3162" y="1167"/>
              <a:ext cx="1123" cy="445"/>
            </a:xfrm>
            <a:custGeom>
              <a:avLst/>
              <a:gdLst>
                <a:gd name="T0" fmla="*/ 560 w 1123"/>
                <a:gd name="T1" fmla="*/ 0 h 445"/>
                <a:gd name="T2" fmla="*/ 1123 w 1123"/>
                <a:gd name="T3" fmla="*/ 208 h 445"/>
                <a:gd name="T4" fmla="*/ 560 w 1123"/>
                <a:gd name="T5" fmla="*/ 445 h 445"/>
                <a:gd name="T6" fmla="*/ 0 w 1123"/>
                <a:gd name="T7" fmla="*/ 208 h 445"/>
                <a:gd name="T8" fmla="*/ 560 w 1123"/>
                <a:gd name="T9" fmla="*/ 0 h 445"/>
              </a:gdLst>
              <a:ahLst/>
              <a:cxnLst>
                <a:cxn ang="0">
                  <a:pos x="T0" y="T1"/>
                </a:cxn>
                <a:cxn ang="0">
                  <a:pos x="T2" y="T3"/>
                </a:cxn>
                <a:cxn ang="0">
                  <a:pos x="T4" y="T5"/>
                </a:cxn>
                <a:cxn ang="0">
                  <a:pos x="T6" y="T7"/>
                </a:cxn>
                <a:cxn ang="0">
                  <a:pos x="T8" y="T9"/>
                </a:cxn>
              </a:cxnLst>
              <a:rect l="0" t="0" r="r" b="b"/>
              <a:pathLst>
                <a:path w="1123" h="445">
                  <a:moveTo>
                    <a:pt x="560" y="0"/>
                  </a:moveTo>
                  <a:lnTo>
                    <a:pt x="1123" y="208"/>
                  </a:lnTo>
                  <a:lnTo>
                    <a:pt x="560" y="445"/>
                  </a:lnTo>
                  <a:lnTo>
                    <a:pt x="0" y="208"/>
                  </a:lnTo>
                  <a:lnTo>
                    <a:pt x="56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5" name="Group 29"/>
          <p:cNvGrpSpPr/>
          <p:nvPr/>
        </p:nvGrpSpPr>
        <p:grpSpPr>
          <a:xfrm>
            <a:off x="4062658" y="1879048"/>
            <a:ext cx="705724" cy="705724"/>
            <a:chOff x="6832990" y="2145682"/>
            <a:chExt cx="823913" cy="823913"/>
          </a:xfrm>
        </p:grpSpPr>
        <p:sp>
          <p:nvSpPr>
            <p:cNvPr id="31" name="Oval 30"/>
            <p:cNvSpPr/>
            <p:nvPr/>
          </p:nvSpPr>
          <p:spPr bwMode="auto">
            <a:xfrm>
              <a:off x="6832990" y="2145682"/>
              <a:ext cx="823913" cy="823913"/>
            </a:xfrm>
            <a:prstGeom prst="ellipse">
              <a:avLst/>
            </a:prstGeom>
            <a:solidFill>
              <a:schemeClr val="accent1"/>
            </a:solidFill>
            <a:ln w="57150">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Shape 31"/>
            <p:cNvSpPr/>
            <p:nvPr/>
          </p:nvSpPr>
          <p:spPr bwMode="auto">
            <a:xfrm>
              <a:off x="7099504" y="2364371"/>
              <a:ext cx="290883" cy="386534"/>
            </a:xfrm>
            <a:custGeom>
              <a:avLst/>
              <a:gdLst>
                <a:gd name="T0" fmla="*/ 168 w 192"/>
                <a:gd name="T1" fmla="*/ 64 h 256"/>
                <a:gd name="T2" fmla="*/ 168 w 192"/>
                <a:gd name="T3" fmla="*/ 40 h 256"/>
                <a:gd name="T4" fmla="*/ 184 w 192"/>
                <a:gd name="T5" fmla="*/ 40 h 256"/>
                <a:gd name="T6" fmla="*/ 192 w 192"/>
                <a:gd name="T7" fmla="*/ 32 h 256"/>
                <a:gd name="T8" fmla="*/ 192 w 192"/>
                <a:gd name="T9" fmla="*/ 8 h 256"/>
                <a:gd name="T10" fmla="*/ 184 w 192"/>
                <a:gd name="T11" fmla="*/ 0 h 256"/>
                <a:gd name="T12" fmla="*/ 8 w 192"/>
                <a:gd name="T13" fmla="*/ 0 h 256"/>
                <a:gd name="T14" fmla="*/ 0 w 192"/>
                <a:gd name="T15" fmla="*/ 8 h 256"/>
                <a:gd name="T16" fmla="*/ 0 w 192"/>
                <a:gd name="T17" fmla="*/ 32 h 256"/>
                <a:gd name="T18" fmla="*/ 8 w 192"/>
                <a:gd name="T19" fmla="*/ 40 h 256"/>
                <a:gd name="T20" fmla="*/ 24 w 192"/>
                <a:gd name="T21" fmla="*/ 40 h 256"/>
                <a:gd name="T22" fmla="*/ 24 w 192"/>
                <a:gd name="T23" fmla="*/ 64 h 256"/>
                <a:gd name="T24" fmla="*/ 63 w 192"/>
                <a:gd name="T25" fmla="*/ 128 h 256"/>
                <a:gd name="T26" fmla="*/ 24 w 192"/>
                <a:gd name="T27" fmla="*/ 192 h 256"/>
                <a:gd name="T28" fmla="*/ 24 w 192"/>
                <a:gd name="T29" fmla="*/ 216 h 256"/>
                <a:gd name="T30" fmla="*/ 8 w 192"/>
                <a:gd name="T31" fmla="*/ 216 h 256"/>
                <a:gd name="T32" fmla="*/ 0 w 192"/>
                <a:gd name="T33" fmla="*/ 224 h 256"/>
                <a:gd name="T34" fmla="*/ 0 w 192"/>
                <a:gd name="T35" fmla="*/ 248 h 256"/>
                <a:gd name="T36" fmla="*/ 8 w 192"/>
                <a:gd name="T37" fmla="*/ 256 h 256"/>
                <a:gd name="T38" fmla="*/ 184 w 192"/>
                <a:gd name="T39" fmla="*/ 256 h 256"/>
                <a:gd name="T40" fmla="*/ 192 w 192"/>
                <a:gd name="T41" fmla="*/ 248 h 256"/>
                <a:gd name="T42" fmla="*/ 192 w 192"/>
                <a:gd name="T43" fmla="*/ 224 h 256"/>
                <a:gd name="T44" fmla="*/ 184 w 192"/>
                <a:gd name="T45" fmla="*/ 216 h 256"/>
                <a:gd name="T46" fmla="*/ 168 w 192"/>
                <a:gd name="T47" fmla="*/ 216 h 256"/>
                <a:gd name="T48" fmla="*/ 168 w 192"/>
                <a:gd name="T49" fmla="*/ 192 h 256"/>
                <a:gd name="T50" fmla="*/ 129 w 192"/>
                <a:gd name="T51" fmla="*/ 128 h 256"/>
                <a:gd name="T52" fmla="*/ 168 w 192"/>
                <a:gd name="T53" fmla="*/ 64 h 256"/>
                <a:gd name="T54" fmla="*/ 16 w 192"/>
                <a:gd name="T55" fmla="*/ 16 h 256"/>
                <a:gd name="T56" fmla="*/ 176 w 192"/>
                <a:gd name="T57" fmla="*/ 16 h 256"/>
                <a:gd name="T58" fmla="*/ 176 w 192"/>
                <a:gd name="T59" fmla="*/ 24 h 256"/>
                <a:gd name="T60" fmla="*/ 16 w 192"/>
                <a:gd name="T61" fmla="*/ 24 h 256"/>
                <a:gd name="T62" fmla="*/ 16 w 192"/>
                <a:gd name="T63" fmla="*/ 16 h 256"/>
                <a:gd name="T64" fmla="*/ 176 w 192"/>
                <a:gd name="T65" fmla="*/ 240 h 256"/>
                <a:gd name="T66" fmla="*/ 16 w 192"/>
                <a:gd name="T67" fmla="*/ 240 h 256"/>
                <a:gd name="T68" fmla="*/ 16 w 192"/>
                <a:gd name="T69" fmla="*/ 232 h 256"/>
                <a:gd name="T70" fmla="*/ 176 w 192"/>
                <a:gd name="T71" fmla="*/ 232 h 256"/>
                <a:gd name="T72" fmla="*/ 176 w 192"/>
                <a:gd name="T73" fmla="*/ 240 h 256"/>
                <a:gd name="T74" fmla="*/ 152 w 192"/>
                <a:gd name="T75" fmla="*/ 192 h 256"/>
                <a:gd name="T76" fmla="*/ 152 w 192"/>
                <a:gd name="T77" fmla="*/ 216 h 256"/>
                <a:gd name="T78" fmla="*/ 40 w 192"/>
                <a:gd name="T79" fmla="*/ 216 h 256"/>
                <a:gd name="T80" fmla="*/ 40 w 192"/>
                <a:gd name="T81" fmla="*/ 192 h 256"/>
                <a:gd name="T82" fmla="*/ 96 w 192"/>
                <a:gd name="T83" fmla="*/ 136 h 256"/>
                <a:gd name="T84" fmla="*/ 152 w 192"/>
                <a:gd name="T85" fmla="*/ 192 h 256"/>
                <a:gd name="T86" fmla="*/ 96 w 192"/>
                <a:gd name="T87" fmla="*/ 120 h 256"/>
                <a:gd name="T88" fmla="*/ 40 w 192"/>
                <a:gd name="T89" fmla="*/ 64 h 256"/>
                <a:gd name="T90" fmla="*/ 40 w 192"/>
                <a:gd name="T91" fmla="*/ 40 h 256"/>
                <a:gd name="T92" fmla="*/ 152 w 192"/>
                <a:gd name="T93" fmla="*/ 40 h 256"/>
                <a:gd name="T94" fmla="*/ 152 w 192"/>
                <a:gd name="T95" fmla="*/ 64 h 256"/>
                <a:gd name="T96" fmla="*/ 96 w 192"/>
                <a:gd name="T97"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6">
                  <a:moveTo>
                    <a:pt x="168" y="64"/>
                  </a:moveTo>
                  <a:cubicBezTo>
                    <a:pt x="168" y="40"/>
                    <a:pt x="168" y="40"/>
                    <a:pt x="168" y="40"/>
                  </a:cubicBezTo>
                  <a:cubicBezTo>
                    <a:pt x="184" y="40"/>
                    <a:pt x="184" y="40"/>
                    <a:pt x="184" y="40"/>
                  </a:cubicBezTo>
                  <a:cubicBezTo>
                    <a:pt x="188" y="40"/>
                    <a:pt x="192" y="36"/>
                    <a:pt x="192" y="32"/>
                  </a:cubicBezTo>
                  <a:cubicBezTo>
                    <a:pt x="192" y="8"/>
                    <a:pt x="192" y="8"/>
                    <a:pt x="192" y="8"/>
                  </a:cubicBezTo>
                  <a:cubicBezTo>
                    <a:pt x="192" y="4"/>
                    <a:pt x="188" y="0"/>
                    <a:pt x="184" y="0"/>
                  </a:cubicBezTo>
                  <a:cubicBezTo>
                    <a:pt x="8" y="0"/>
                    <a:pt x="8" y="0"/>
                    <a:pt x="8" y="0"/>
                  </a:cubicBezTo>
                  <a:cubicBezTo>
                    <a:pt x="4" y="0"/>
                    <a:pt x="0" y="4"/>
                    <a:pt x="0" y="8"/>
                  </a:cubicBezTo>
                  <a:cubicBezTo>
                    <a:pt x="0" y="32"/>
                    <a:pt x="0" y="32"/>
                    <a:pt x="0" y="32"/>
                  </a:cubicBezTo>
                  <a:cubicBezTo>
                    <a:pt x="0" y="36"/>
                    <a:pt x="4" y="40"/>
                    <a:pt x="8" y="40"/>
                  </a:cubicBezTo>
                  <a:cubicBezTo>
                    <a:pt x="24" y="40"/>
                    <a:pt x="24" y="40"/>
                    <a:pt x="24" y="40"/>
                  </a:cubicBezTo>
                  <a:cubicBezTo>
                    <a:pt x="24" y="64"/>
                    <a:pt x="24" y="64"/>
                    <a:pt x="24" y="64"/>
                  </a:cubicBezTo>
                  <a:cubicBezTo>
                    <a:pt x="24" y="92"/>
                    <a:pt x="40" y="116"/>
                    <a:pt x="63" y="128"/>
                  </a:cubicBezTo>
                  <a:cubicBezTo>
                    <a:pt x="40" y="140"/>
                    <a:pt x="24" y="164"/>
                    <a:pt x="24" y="192"/>
                  </a:cubicBezTo>
                  <a:cubicBezTo>
                    <a:pt x="24" y="216"/>
                    <a:pt x="24" y="216"/>
                    <a:pt x="24" y="216"/>
                  </a:cubicBezTo>
                  <a:cubicBezTo>
                    <a:pt x="8" y="216"/>
                    <a:pt x="8" y="216"/>
                    <a:pt x="8" y="216"/>
                  </a:cubicBezTo>
                  <a:cubicBezTo>
                    <a:pt x="4" y="216"/>
                    <a:pt x="0" y="220"/>
                    <a:pt x="0" y="224"/>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224"/>
                    <a:pt x="192" y="224"/>
                    <a:pt x="192" y="224"/>
                  </a:cubicBezTo>
                  <a:cubicBezTo>
                    <a:pt x="192" y="220"/>
                    <a:pt x="188" y="216"/>
                    <a:pt x="184" y="216"/>
                  </a:cubicBezTo>
                  <a:cubicBezTo>
                    <a:pt x="168" y="216"/>
                    <a:pt x="168" y="216"/>
                    <a:pt x="168" y="216"/>
                  </a:cubicBezTo>
                  <a:cubicBezTo>
                    <a:pt x="168" y="192"/>
                    <a:pt x="168" y="192"/>
                    <a:pt x="168" y="192"/>
                  </a:cubicBezTo>
                  <a:cubicBezTo>
                    <a:pt x="168" y="164"/>
                    <a:pt x="152" y="140"/>
                    <a:pt x="129" y="128"/>
                  </a:cubicBezTo>
                  <a:cubicBezTo>
                    <a:pt x="152" y="116"/>
                    <a:pt x="168" y="92"/>
                    <a:pt x="168" y="64"/>
                  </a:cubicBezTo>
                  <a:close/>
                  <a:moveTo>
                    <a:pt x="16" y="16"/>
                  </a:moveTo>
                  <a:cubicBezTo>
                    <a:pt x="176" y="16"/>
                    <a:pt x="176" y="16"/>
                    <a:pt x="176" y="16"/>
                  </a:cubicBezTo>
                  <a:cubicBezTo>
                    <a:pt x="176" y="24"/>
                    <a:pt x="176" y="24"/>
                    <a:pt x="176" y="24"/>
                  </a:cubicBezTo>
                  <a:cubicBezTo>
                    <a:pt x="16" y="24"/>
                    <a:pt x="16" y="24"/>
                    <a:pt x="16" y="24"/>
                  </a:cubicBezTo>
                  <a:lnTo>
                    <a:pt x="16" y="16"/>
                  </a:lnTo>
                  <a:close/>
                  <a:moveTo>
                    <a:pt x="176" y="240"/>
                  </a:moveTo>
                  <a:cubicBezTo>
                    <a:pt x="16" y="240"/>
                    <a:pt x="16" y="240"/>
                    <a:pt x="16" y="240"/>
                  </a:cubicBezTo>
                  <a:cubicBezTo>
                    <a:pt x="16" y="232"/>
                    <a:pt x="16" y="232"/>
                    <a:pt x="16" y="232"/>
                  </a:cubicBezTo>
                  <a:cubicBezTo>
                    <a:pt x="176" y="232"/>
                    <a:pt x="176" y="232"/>
                    <a:pt x="176" y="232"/>
                  </a:cubicBezTo>
                  <a:lnTo>
                    <a:pt x="176" y="240"/>
                  </a:lnTo>
                  <a:close/>
                  <a:moveTo>
                    <a:pt x="152" y="192"/>
                  </a:moveTo>
                  <a:cubicBezTo>
                    <a:pt x="152" y="216"/>
                    <a:pt x="152" y="216"/>
                    <a:pt x="152" y="216"/>
                  </a:cubicBezTo>
                  <a:cubicBezTo>
                    <a:pt x="40" y="216"/>
                    <a:pt x="40" y="216"/>
                    <a:pt x="40" y="216"/>
                  </a:cubicBezTo>
                  <a:cubicBezTo>
                    <a:pt x="40" y="192"/>
                    <a:pt x="40" y="192"/>
                    <a:pt x="40" y="192"/>
                  </a:cubicBezTo>
                  <a:cubicBezTo>
                    <a:pt x="40" y="161"/>
                    <a:pt x="65" y="136"/>
                    <a:pt x="96" y="136"/>
                  </a:cubicBezTo>
                  <a:cubicBezTo>
                    <a:pt x="127" y="136"/>
                    <a:pt x="152" y="161"/>
                    <a:pt x="152" y="192"/>
                  </a:cubicBezTo>
                  <a:close/>
                  <a:moveTo>
                    <a:pt x="96" y="120"/>
                  </a:moveTo>
                  <a:cubicBezTo>
                    <a:pt x="65" y="120"/>
                    <a:pt x="40" y="95"/>
                    <a:pt x="40" y="64"/>
                  </a:cubicBezTo>
                  <a:cubicBezTo>
                    <a:pt x="40" y="40"/>
                    <a:pt x="40" y="40"/>
                    <a:pt x="40" y="40"/>
                  </a:cubicBezTo>
                  <a:cubicBezTo>
                    <a:pt x="152" y="40"/>
                    <a:pt x="152" y="40"/>
                    <a:pt x="152" y="40"/>
                  </a:cubicBezTo>
                  <a:cubicBezTo>
                    <a:pt x="152" y="64"/>
                    <a:pt x="152" y="64"/>
                    <a:pt x="152" y="64"/>
                  </a:cubicBezTo>
                  <a:cubicBezTo>
                    <a:pt x="152" y="95"/>
                    <a:pt x="127" y="120"/>
                    <a:pt x="96" y="120"/>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32"/>
          <p:cNvGrpSpPr/>
          <p:nvPr/>
        </p:nvGrpSpPr>
        <p:grpSpPr>
          <a:xfrm>
            <a:off x="4093914" y="2872702"/>
            <a:ext cx="705724" cy="705724"/>
            <a:chOff x="6869481" y="3174886"/>
            <a:chExt cx="823913" cy="823913"/>
          </a:xfrm>
        </p:grpSpPr>
        <p:sp>
          <p:nvSpPr>
            <p:cNvPr id="27" name="Oval 33"/>
            <p:cNvSpPr/>
            <p:nvPr/>
          </p:nvSpPr>
          <p:spPr bwMode="auto">
            <a:xfrm>
              <a:off x="6869481" y="3174886"/>
              <a:ext cx="823913" cy="823913"/>
            </a:xfrm>
            <a:prstGeom prst="ellipse">
              <a:avLst/>
            </a:prstGeom>
            <a:solidFill>
              <a:schemeClr val="accent3"/>
            </a:solidFill>
            <a:ln w="57150">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8" name="Group 34"/>
            <p:cNvGrpSpPr/>
            <p:nvPr/>
          </p:nvGrpSpPr>
          <p:grpSpPr>
            <a:xfrm>
              <a:off x="7099504" y="3437424"/>
              <a:ext cx="386534" cy="314469"/>
              <a:chOff x="6275559" y="2434671"/>
              <a:chExt cx="386534" cy="314469"/>
            </a:xfrm>
            <a:solidFill>
              <a:schemeClr val="bg1"/>
            </a:solidFill>
          </p:grpSpPr>
          <p:sp>
            <p:nvSpPr>
              <p:cNvPr id="29" name="Freeform: Shape 35"/>
              <p:cNvSpPr/>
              <p:nvPr/>
            </p:nvSpPr>
            <p:spPr bwMode="auto">
              <a:xfrm>
                <a:off x="6275559" y="2434671"/>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Shape 36"/>
              <p:cNvSpPr/>
              <p:nvPr/>
            </p:nvSpPr>
            <p:spPr bwMode="auto">
              <a:xfrm>
                <a:off x="6481274" y="2531633"/>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25" name="TextBox 27"/>
          <p:cNvSpPr txBox="1"/>
          <p:nvPr/>
        </p:nvSpPr>
        <p:spPr>
          <a:xfrm>
            <a:off x="5031105" y="2252354"/>
            <a:ext cx="3573780" cy="290195"/>
          </a:xfrm>
          <a:prstGeom prst="rect">
            <a:avLst/>
          </a:prstGeom>
          <a:ln>
            <a:noFill/>
          </a:ln>
        </p:spPr>
        <p:txBody>
          <a:bodyPr vert="horz" wrap="none" lIns="0" tIns="0" rIns="0" bIns="0" anchor="b" anchorCtr="0">
            <a:noAutofit/>
          </a:bodyPr>
          <a:lstStyle/>
          <a:p>
            <a:pPr marL="0" indent="0" algn="l">
              <a:spcBef>
                <a:spcPct val="0"/>
              </a:spcBef>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戴上</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VR</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眼镜，</a:t>
            </a: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mn-ea"/>
              </a:rPr>
              <a:t>观察</a:t>
            </a:r>
            <a:r>
              <a:rPr lang="en-US" altLang="zh-CN" sz="2200" b="1" dirty="0">
                <a:solidFill>
                  <a:schemeClr val="bg1">
                    <a:lumMod val="50000"/>
                  </a:schemeClr>
                </a:solidFill>
                <a:latin typeface="微软雅黑" panose="020B0503020204020204" pitchFamily="34" charset="-122"/>
                <a:ea typeface="微软雅黑" panose="020B0503020204020204" pitchFamily="34" charset="-122"/>
                <a:sym typeface="+mn-ea"/>
              </a:rPr>
              <a:t>VR</a:t>
            </a: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mn-ea"/>
              </a:rPr>
              <a:t>卖场与</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sym typeface="+mn-ea"/>
            </a:endParaRPr>
          </a:p>
          <a:p>
            <a:pPr marL="0" indent="0" algn="l">
              <a:spcBef>
                <a:spcPct val="0"/>
              </a:spcBef>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mn-ea"/>
              </a:rPr>
              <a:t>实际店面的区别</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41"/>
          <p:cNvSpPr txBox="1"/>
          <p:nvPr/>
        </p:nvSpPr>
        <p:spPr>
          <a:xfrm>
            <a:off x="5009264" y="3225564"/>
            <a:ext cx="3573780" cy="290195"/>
          </a:xfrm>
          <a:prstGeom prst="rect">
            <a:avLst/>
          </a:prstGeom>
          <a:ln>
            <a:noFill/>
          </a:ln>
        </p:spPr>
        <p:txBody>
          <a:bodyPr vert="horz" wrap="none" lIns="0" tIns="0" rIns="0" bIns="0" anchor="b" anchorCtr="0">
            <a:noAutofit/>
          </a:bodyPr>
          <a:lstStyle/>
          <a:p>
            <a:pPr marL="0" indent="0" algn="l">
              <a:spcBef>
                <a:spcPct val="0"/>
              </a:spcBef>
              <a:buNone/>
            </a:pPr>
            <a:r>
              <a:rPr sz="2200" b="1" dirty="0" err="1">
                <a:solidFill>
                  <a:schemeClr val="bg1">
                    <a:lumMod val="50000"/>
                  </a:schemeClr>
                </a:solidFill>
                <a:latin typeface="微软雅黑" panose="020B0503020204020204" pitchFamily="34" charset="-122"/>
                <a:ea typeface="微软雅黑" panose="020B0503020204020204" pitchFamily="34" charset="-122"/>
              </a:rPr>
              <a:t>思考</a:t>
            </a:r>
            <a:r>
              <a:rPr lang="zh-CN" sz="2200" b="1" dirty="0">
                <a:solidFill>
                  <a:schemeClr val="bg1">
                    <a:lumMod val="50000"/>
                  </a:schemeClr>
                </a:solidFill>
                <a:latin typeface="微软雅黑" panose="020B0503020204020204" pitchFamily="34" charset="-122"/>
                <a:ea typeface="微软雅黑" panose="020B0503020204020204" pitchFamily="34" charset="-122"/>
              </a:rPr>
              <a:t>问题</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1</a:t>
            </a:r>
            <a:r>
              <a:rPr sz="2200" b="1" dirty="0">
                <a:solidFill>
                  <a:schemeClr val="bg1">
                    <a:lumMod val="50000"/>
                  </a:schemeClr>
                </a:solidFill>
                <a:latin typeface="微软雅黑" panose="020B0503020204020204" pitchFamily="34" charset="-122"/>
                <a:ea typeface="微软雅黑" panose="020B0503020204020204" pitchFamily="34" charset="-122"/>
              </a:rPr>
              <a:t>：为什么VR卖场货架</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a:p>
            <a:pPr marL="0" indent="0" algn="l">
              <a:spcBef>
                <a:spcPct val="0"/>
              </a:spcBef>
              <a:buNone/>
            </a:pPr>
            <a:r>
              <a:rPr sz="2200" b="1" dirty="0" err="1">
                <a:solidFill>
                  <a:schemeClr val="bg1">
                    <a:lumMod val="50000"/>
                  </a:schemeClr>
                </a:solidFill>
                <a:latin typeface="微软雅黑" panose="020B0503020204020204" pitchFamily="34" charset="-122"/>
                <a:ea typeface="微软雅黑" panose="020B0503020204020204" pitchFamily="34" charset="-122"/>
              </a:rPr>
              <a:t>上货品很少</a:t>
            </a:r>
            <a:r>
              <a:rPr sz="2200" b="1" dirty="0">
                <a:solidFill>
                  <a:schemeClr val="bg1">
                    <a:lumMod val="50000"/>
                  </a:schemeClr>
                </a:solidFill>
                <a:latin typeface="微软雅黑" panose="020B0503020204020204" pitchFamily="34" charset="-122"/>
                <a:ea typeface="微软雅黑" panose="020B0503020204020204" pitchFamily="34" charset="-122"/>
              </a:rPr>
              <a:t>？</a:t>
            </a:r>
          </a:p>
        </p:txBody>
      </p:sp>
      <p:grpSp>
        <p:nvGrpSpPr>
          <p:cNvPr id="9" name="Group 43"/>
          <p:cNvGrpSpPr/>
          <p:nvPr/>
        </p:nvGrpSpPr>
        <p:grpSpPr>
          <a:xfrm>
            <a:off x="3237509" y="1062686"/>
            <a:ext cx="705724" cy="705724"/>
            <a:chOff x="6832990" y="2145682"/>
            <a:chExt cx="823913" cy="823913"/>
          </a:xfrm>
        </p:grpSpPr>
        <p:sp>
          <p:nvSpPr>
            <p:cNvPr id="21" name="Oval 44"/>
            <p:cNvSpPr/>
            <p:nvPr/>
          </p:nvSpPr>
          <p:spPr bwMode="auto">
            <a:xfrm>
              <a:off x="6832990" y="2145682"/>
              <a:ext cx="823913" cy="823913"/>
            </a:xfrm>
            <a:prstGeom prst="ellipse">
              <a:avLst/>
            </a:prstGeom>
            <a:solidFill>
              <a:schemeClr val="accent1"/>
            </a:solidFill>
            <a:ln w="57150">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45"/>
            <p:cNvSpPr/>
            <p:nvPr/>
          </p:nvSpPr>
          <p:spPr bwMode="auto">
            <a:xfrm>
              <a:off x="7099504" y="2364371"/>
              <a:ext cx="290883" cy="386534"/>
            </a:xfrm>
            <a:custGeom>
              <a:avLst/>
              <a:gdLst>
                <a:gd name="T0" fmla="*/ 168 w 192"/>
                <a:gd name="T1" fmla="*/ 64 h 256"/>
                <a:gd name="T2" fmla="*/ 168 w 192"/>
                <a:gd name="T3" fmla="*/ 40 h 256"/>
                <a:gd name="T4" fmla="*/ 184 w 192"/>
                <a:gd name="T5" fmla="*/ 40 h 256"/>
                <a:gd name="T6" fmla="*/ 192 w 192"/>
                <a:gd name="T7" fmla="*/ 32 h 256"/>
                <a:gd name="T8" fmla="*/ 192 w 192"/>
                <a:gd name="T9" fmla="*/ 8 h 256"/>
                <a:gd name="T10" fmla="*/ 184 w 192"/>
                <a:gd name="T11" fmla="*/ 0 h 256"/>
                <a:gd name="T12" fmla="*/ 8 w 192"/>
                <a:gd name="T13" fmla="*/ 0 h 256"/>
                <a:gd name="T14" fmla="*/ 0 w 192"/>
                <a:gd name="T15" fmla="*/ 8 h 256"/>
                <a:gd name="T16" fmla="*/ 0 w 192"/>
                <a:gd name="T17" fmla="*/ 32 h 256"/>
                <a:gd name="T18" fmla="*/ 8 w 192"/>
                <a:gd name="T19" fmla="*/ 40 h 256"/>
                <a:gd name="T20" fmla="*/ 24 w 192"/>
                <a:gd name="T21" fmla="*/ 40 h 256"/>
                <a:gd name="T22" fmla="*/ 24 w 192"/>
                <a:gd name="T23" fmla="*/ 64 h 256"/>
                <a:gd name="T24" fmla="*/ 63 w 192"/>
                <a:gd name="T25" fmla="*/ 128 h 256"/>
                <a:gd name="T26" fmla="*/ 24 w 192"/>
                <a:gd name="T27" fmla="*/ 192 h 256"/>
                <a:gd name="T28" fmla="*/ 24 w 192"/>
                <a:gd name="T29" fmla="*/ 216 h 256"/>
                <a:gd name="T30" fmla="*/ 8 w 192"/>
                <a:gd name="T31" fmla="*/ 216 h 256"/>
                <a:gd name="T32" fmla="*/ 0 w 192"/>
                <a:gd name="T33" fmla="*/ 224 h 256"/>
                <a:gd name="T34" fmla="*/ 0 w 192"/>
                <a:gd name="T35" fmla="*/ 248 h 256"/>
                <a:gd name="T36" fmla="*/ 8 w 192"/>
                <a:gd name="T37" fmla="*/ 256 h 256"/>
                <a:gd name="T38" fmla="*/ 184 w 192"/>
                <a:gd name="T39" fmla="*/ 256 h 256"/>
                <a:gd name="T40" fmla="*/ 192 w 192"/>
                <a:gd name="T41" fmla="*/ 248 h 256"/>
                <a:gd name="T42" fmla="*/ 192 w 192"/>
                <a:gd name="T43" fmla="*/ 224 h 256"/>
                <a:gd name="T44" fmla="*/ 184 w 192"/>
                <a:gd name="T45" fmla="*/ 216 h 256"/>
                <a:gd name="T46" fmla="*/ 168 w 192"/>
                <a:gd name="T47" fmla="*/ 216 h 256"/>
                <a:gd name="T48" fmla="*/ 168 w 192"/>
                <a:gd name="T49" fmla="*/ 192 h 256"/>
                <a:gd name="T50" fmla="*/ 129 w 192"/>
                <a:gd name="T51" fmla="*/ 128 h 256"/>
                <a:gd name="T52" fmla="*/ 168 w 192"/>
                <a:gd name="T53" fmla="*/ 64 h 256"/>
                <a:gd name="T54" fmla="*/ 16 w 192"/>
                <a:gd name="T55" fmla="*/ 16 h 256"/>
                <a:gd name="T56" fmla="*/ 176 w 192"/>
                <a:gd name="T57" fmla="*/ 16 h 256"/>
                <a:gd name="T58" fmla="*/ 176 w 192"/>
                <a:gd name="T59" fmla="*/ 24 h 256"/>
                <a:gd name="T60" fmla="*/ 16 w 192"/>
                <a:gd name="T61" fmla="*/ 24 h 256"/>
                <a:gd name="T62" fmla="*/ 16 w 192"/>
                <a:gd name="T63" fmla="*/ 16 h 256"/>
                <a:gd name="T64" fmla="*/ 176 w 192"/>
                <a:gd name="T65" fmla="*/ 240 h 256"/>
                <a:gd name="T66" fmla="*/ 16 w 192"/>
                <a:gd name="T67" fmla="*/ 240 h 256"/>
                <a:gd name="T68" fmla="*/ 16 w 192"/>
                <a:gd name="T69" fmla="*/ 232 h 256"/>
                <a:gd name="T70" fmla="*/ 176 w 192"/>
                <a:gd name="T71" fmla="*/ 232 h 256"/>
                <a:gd name="T72" fmla="*/ 176 w 192"/>
                <a:gd name="T73" fmla="*/ 240 h 256"/>
                <a:gd name="T74" fmla="*/ 152 w 192"/>
                <a:gd name="T75" fmla="*/ 192 h 256"/>
                <a:gd name="T76" fmla="*/ 152 w 192"/>
                <a:gd name="T77" fmla="*/ 216 h 256"/>
                <a:gd name="T78" fmla="*/ 40 w 192"/>
                <a:gd name="T79" fmla="*/ 216 h 256"/>
                <a:gd name="T80" fmla="*/ 40 w 192"/>
                <a:gd name="T81" fmla="*/ 192 h 256"/>
                <a:gd name="T82" fmla="*/ 96 w 192"/>
                <a:gd name="T83" fmla="*/ 136 h 256"/>
                <a:gd name="T84" fmla="*/ 152 w 192"/>
                <a:gd name="T85" fmla="*/ 192 h 256"/>
                <a:gd name="T86" fmla="*/ 96 w 192"/>
                <a:gd name="T87" fmla="*/ 120 h 256"/>
                <a:gd name="T88" fmla="*/ 40 w 192"/>
                <a:gd name="T89" fmla="*/ 64 h 256"/>
                <a:gd name="T90" fmla="*/ 40 w 192"/>
                <a:gd name="T91" fmla="*/ 40 h 256"/>
                <a:gd name="T92" fmla="*/ 152 w 192"/>
                <a:gd name="T93" fmla="*/ 40 h 256"/>
                <a:gd name="T94" fmla="*/ 152 w 192"/>
                <a:gd name="T95" fmla="*/ 64 h 256"/>
                <a:gd name="T96" fmla="*/ 96 w 192"/>
                <a:gd name="T97" fmla="*/ 1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256">
                  <a:moveTo>
                    <a:pt x="168" y="64"/>
                  </a:moveTo>
                  <a:cubicBezTo>
                    <a:pt x="168" y="40"/>
                    <a:pt x="168" y="40"/>
                    <a:pt x="168" y="40"/>
                  </a:cubicBezTo>
                  <a:cubicBezTo>
                    <a:pt x="184" y="40"/>
                    <a:pt x="184" y="40"/>
                    <a:pt x="184" y="40"/>
                  </a:cubicBezTo>
                  <a:cubicBezTo>
                    <a:pt x="188" y="40"/>
                    <a:pt x="192" y="36"/>
                    <a:pt x="192" y="32"/>
                  </a:cubicBezTo>
                  <a:cubicBezTo>
                    <a:pt x="192" y="8"/>
                    <a:pt x="192" y="8"/>
                    <a:pt x="192" y="8"/>
                  </a:cubicBezTo>
                  <a:cubicBezTo>
                    <a:pt x="192" y="4"/>
                    <a:pt x="188" y="0"/>
                    <a:pt x="184" y="0"/>
                  </a:cubicBezTo>
                  <a:cubicBezTo>
                    <a:pt x="8" y="0"/>
                    <a:pt x="8" y="0"/>
                    <a:pt x="8" y="0"/>
                  </a:cubicBezTo>
                  <a:cubicBezTo>
                    <a:pt x="4" y="0"/>
                    <a:pt x="0" y="4"/>
                    <a:pt x="0" y="8"/>
                  </a:cubicBezTo>
                  <a:cubicBezTo>
                    <a:pt x="0" y="32"/>
                    <a:pt x="0" y="32"/>
                    <a:pt x="0" y="32"/>
                  </a:cubicBezTo>
                  <a:cubicBezTo>
                    <a:pt x="0" y="36"/>
                    <a:pt x="4" y="40"/>
                    <a:pt x="8" y="40"/>
                  </a:cubicBezTo>
                  <a:cubicBezTo>
                    <a:pt x="24" y="40"/>
                    <a:pt x="24" y="40"/>
                    <a:pt x="24" y="40"/>
                  </a:cubicBezTo>
                  <a:cubicBezTo>
                    <a:pt x="24" y="64"/>
                    <a:pt x="24" y="64"/>
                    <a:pt x="24" y="64"/>
                  </a:cubicBezTo>
                  <a:cubicBezTo>
                    <a:pt x="24" y="92"/>
                    <a:pt x="40" y="116"/>
                    <a:pt x="63" y="128"/>
                  </a:cubicBezTo>
                  <a:cubicBezTo>
                    <a:pt x="40" y="140"/>
                    <a:pt x="24" y="164"/>
                    <a:pt x="24" y="192"/>
                  </a:cubicBezTo>
                  <a:cubicBezTo>
                    <a:pt x="24" y="216"/>
                    <a:pt x="24" y="216"/>
                    <a:pt x="24" y="216"/>
                  </a:cubicBezTo>
                  <a:cubicBezTo>
                    <a:pt x="8" y="216"/>
                    <a:pt x="8" y="216"/>
                    <a:pt x="8" y="216"/>
                  </a:cubicBezTo>
                  <a:cubicBezTo>
                    <a:pt x="4" y="216"/>
                    <a:pt x="0" y="220"/>
                    <a:pt x="0" y="224"/>
                  </a:cubicBezTo>
                  <a:cubicBezTo>
                    <a:pt x="0" y="248"/>
                    <a:pt x="0" y="248"/>
                    <a:pt x="0" y="248"/>
                  </a:cubicBezTo>
                  <a:cubicBezTo>
                    <a:pt x="0" y="252"/>
                    <a:pt x="4" y="256"/>
                    <a:pt x="8" y="256"/>
                  </a:cubicBezTo>
                  <a:cubicBezTo>
                    <a:pt x="184" y="256"/>
                    <a:pt x="184" y="256"/>
                    <a:pt x="184" y="256"/>
                  </a:cubicBezTo>
                  <a:cubicBezTo>
                    <a:pt x="188" y="256"/>
                    <a:pt x="192" y="252"/>
                    <a:pt x="192" y="248"/>
                  </a:cubicBezTo>
                  <a:cubicBezTo>
                    <a:pt x="192" y="224"/>
                    <a:pt x="192" y="224"/>
                    <a:pt x="192" y="224"/>
                  </a:cubicBezTo>
                  <a:cubicBezTo>
                    <a:pt x="192" y="220"/>
                    <a:pt x="188" y="216"/>
                    <a:pt x="184" y="216"/>
                  </a:cubicBezTo>
                  <a:cubicBezTo>
                    <a:pt x="168" y="216"/>
                    <a:pt x="168" y="216"/>
                    <a:pt x="168" y="216"/>
                  </a:cubicBezTo>
                  <a:cubicBezTo>
                    <a:pt x="168" y="192"/>
                    <a:pt x="168" y="192"/>
                    <a:pt x="168" y="192"/>
                  </a:cubicBezTo>
                  <a:cubicBezTo>
                    <a:pt x="168" y="164"/>
                    <a:pt x="152" y="140"/>
                    <a:pt x="129" y="128"/>
                  </a:cubicBezTo>
                  <a:cubicBezTo>
                    <a:pt x="152" y="116"/>
                    <a:pt x="168" y="92"/>
                    <a:pt x="168" y="64"/>
                  </a:cubicBezTo>
                  <a:close/>
                  <a:moveTo>
                    <a:pt x="16" y="16"/>
                  </a:moveTo>
                  <a:cubicBezTo>
                    <a:pt x="176" y="16"/>
                    <a:pt x="176" y="16"/>
                    <a:pt x="176" y="16"/>
                  </a:cubicBezTo>
                  <a:cubicBezTo>
                    <a:pt x="176" y="24"/>
                    <a:pt x="176" y="24"/>
                    <a:pt x="176" y="24"/>
                  </a:cubicBezTo>
                  <a:cubicBezTo>
                    <a:pt x="16" y="24"/>
                    <a:pt x="16" y="24"/>
                    <a:pt x="16" y="24"/>
                  </a:cubicBezTo>
                  <a:lnTo>
                    <a:pt x="16" y="16"/>
                  </a:lnTo>
                  <a:close/>
                  <a:moveTo>
                    <a:pt x="176" y="240"/>
                  </a:moveTo>
                  <a:cubicBezTo>
                    <a:pt x="16" y="240"/>
                    <a:pt x="16" y="240"/>
                    <a:pt x="16" y="240"/>
                  </a:cubicBezTo>
                  <a:cubicBezTo>
                    <a:pt x="16" y="232"/>
                    <a:pt x="16" y="232"/>
                    <a:pt x="16" y="232"/>
                  </a:cubicBezTo>
                  <a:cubicBezTo>
                    <a:pt x="176" y="232"/>
                    <a:pt x="176" y="232"/>
                    <a:pt x="176" y="232"/>
                  </a:cubicBezTo>
                  <a:lnTo>
                    <a:pt x="176" y="240"/>
                  </a:lnTo>
                  <a:close/>
                  <a:moveTo>
                    <a:pt x="152" y="192"/>
                  </a:moveTo>
                  <a:cubicBezTo>
                    <a:pt x="152" y="216"/>
                    <a:pt x="152" y="216"/>
                    <a:pt x="152" y="216"/>
                  </a:cubicBezTo>
                  <a:cubicBezTo>
                    <a:pt x="40" y="216"/>
                    <a:pt x="40" y="216"/>
                    <a:pt x="40" y="216"/>
                  </a:cubicBezTo>
                  <a:cubicBezTo>
                    <a:pt x="40" y="192"/>
                    <a:pt x="40" y="192"/>
                    <a:pt x="40" y="192"/>
                  </a:cubicBezTo>
                  <a:cubicBezTo>
                    <a:pt x="40" y="161"/>
                    <a:pt x="65" y="136"/>
                    <a:pt x="96" y="136"/>
                  </a:cubicBezTo>
                  <a:cubicBezTo>
                    <a:pt x="127" y="136"/>
                    <a:pt x="152" y="161"/>
                    <a:pt x="152" y="192"/>
                  </a:cubicBezTo>
                  <a:close/>
                  <a:moveTo>
                    <a:pt x="96" y="120"/>
                  </a:moveTo>
                  <a:cubicBezTo>
                    <a:pt x="65" y="120"/>
                    <a:pt x="40" y="95"/>
                    <a:pt x="40" y="64"/>
                  </a:cubicBezTo>
                  <a:cubicBezTo>
                    <a:pt x="40" y="40"/>
                    <a:pt x="40" y="40"/>
                    <a:pt x="40" y="40"/>
                  </a:cubicBezTo>
                  <a:cubicBezTo>
                    <a:pt x="152" y="40"/>
                    <a:pt x="152" y="40"/>
                    <a:pt x="152" y="40"/>
                  </a:cubicBezTo>
                  <a:cubicBezTo>
                    <a:pt x="152" y="64"/>
                    <a:pt x="152" y="64"/>
                    <a:pt x="152" y="64"/>
                  </a:cubicBezTo>
                  <a:cubicBezTo>
                    <a:pt x="152" y="95"/>
                    <a:pt x="127" y="120"/>
                    <a:pt x="96" y="120"/>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46"/>
          <p:cNvGrpSpPr/>
          <p:nvPr/>
        </p:nvGrpSpPr>
        <p:grpSpPr>
          <a:xfrm>
            <a:off x="3237509" y="3673079"/>
            <a:ext cx="705724" cy="705724"/>
            <a:chOff x="6869481" y="3174886"/>
            <a:chExt cx="823913" cy="823913"/>
          </a:xfrm>
        </p:grpSpPr>
        <p:sp>
          <p:nvSpPr>
            <p:cNvPr id="17" name="Oval 47"/>
            <p:cNvSpPr/>
            <p:nvPr/>
          </p:nvSpPr>
          <p:spPr bwMode="auto">
            <a:xfrm>
              <a:off x="6869481" y="3174886"/>
              <a:ext cx="823913" cy="823913"/>
            </a:xfrm>
            <a:prstGeom prst="ellipse">
              <a:avLst/>
            </a:prstGeom>
            <a:solidFill>
              <a:schemeClr val="accent3"/>
            </a:solidFill>
            <a:ln w="57150">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8" name="Group 48"/>
            <p:cNvGrpSpPr/>
            <p:nvPr/>
          </p:nvGrpSpPr>
          <p:grpSpPr>
            <a:xfrm>
              <a:off x="7099504" y="3437424"/>
              <a:ext cx="386534" cy="314469"/>
              <a:chOff x="6275559" y="2434671"/>
              <a:chExt cx="386534" cy="314469"/>
            </a:xfrm>
            <a:solidFill>
              <a:schemeClr val="bg1"/>
            </a:solidFill>
          </p:grpSpPr>
          <p:sp>
            <p:nvSpPr>
              <p:cNvPr id="19" name="Freeform: Shape 49"/>
              <p:cNvSpPr/>
              <p:nvPr/>
            </p:nvSpPr>
            <p:spPr bwMode="auto">
              <a:xfrm>
                <a:off x="6275559" y="2434671"/>
                <a:ext cx="386534" cy="314469"/>
              </a:xfrm>
              <a:custGeom>
                <a:avLst/>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50"/>
              <p:cNvSpPr/>
              <p:nvPr/>
            </p:nvSpPr>
            <p:spPr bwMode="auto">
              <a:xfrm>
                <a:off x="6481274" y="2531633"/>
                <a:ext cx="83858" cy="85169"/>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15" name="TextBox 52"/>
          <p:cNvSpPr txBox="1"/>
          <p:nvPr/>
        </p:nvSpPr>
        <p:spPr>
          <a:xfrm>
            <a:off x="4093845" y="1257935"/>
            <a:ext cx="3573780" cy="290195"/>
          </a:xfrm>
          <a:prstGeom prst="rect">
            <a:avLst/>
          </a:prstGeom>
          <a:ln>
            <a:noFill/>
          </a:ln>
        </p:spPr>
        <p:txBody>
          <a:bodyPr vert="horz" wrap="none" lIns="0" tIns="0" rIns="0" bIns="0" anchor="b" anchorCtr="0">
            <a:noAutofit/>
          </a:bodyPr>
          <a:lstStyle/>
          <a:p>
            <a:pPr marL="0" indent="0">
              <a:spcBef>
                <a:spcPct val="0"/>
              </a:spcBef>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使用手机打开虚拟现实</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VR</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资源平台</a:t>
            </a:r>
          </a:p>
        </p:txBody>
      </p:sp>
      <p:sp>
        <p:nvSpPr>
          <p:cNvPr id="2" name="TextBox 41"/>
          <p:cNvSpPr txBox="1"/>
          <p:nvPr/>
        </p:nvSpPr>
        <p:spPr>
          <a:xfrm>
            <a:off x="4062658" y="4054335"/>
            <a:ext cx="3573780" cy="290195"/>
          </a:xfrm>
          <a:prstGeom prst="rect">
            <a:avLst/>
          </a:prstGeom>
          <a:ln>
            <a:noFill/>
          </a:ln>
        </p:spPr>
        <p:txBody>
          <a:bodyPr vert="horz" wrap="none" lIns="0" tIns="0" rIns="0" bIns="0" anchor="b" anchorCtr="0">
            <a:noAutofit/>
          </a:bodyPr>
          <a:lstStyle/>
          <a:p>
            <a:pPr marL="0" indent="0" algn="l">
              <a:spcBef>
                <a:spcPct val="0"/>
              </a:spcBef>
              <a:buNone/>
            </a:pPr>
            <a:r>
              <a:rPr sz="2200" b="1" dirty="0" err="1">
                <a:solidFill>
                  <a:schemeClr val="bg1">
                    <a:lumMod val="50000"/>
                  </a:schemeClr>
                </a:solidFill>
                <a:latin typeface="微软雅黑" panose="020B0503020204020204" pitchFamily="34" charset="-122"/>
                <a:ea typeface="微软雅黑" panose="020B0503020204020204" pitchFamily="34" charset="-122"/>
              </a:rPr>
              <a:t>思考</a:t>
            </a:r>
            <a:r>
              <a:rPr lang="zh-CN" sz="2200" b="1" dirty="0">
                <a:solidFill>
                  <a:schemeClr val="bg1">
                    <a:lumMod val="50000"/>
                  </a:schemeClr>
                </a:solidFill>
                <a:latin typeface="微软雅黑" panose="020B0503020204020204" pitchFamily="34" charset="-122"/>
                <a:ea typeface="微软雅黑" panose="020B0503020204020204" pitchFamily="34" charset="-122"/>
              </a:rPr>
              <a:t>问题</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2</a:t>
            </a:r>
            <a:r>
              <a:rPr sz="2200" b="1" dirty="0">
                <a:solidFill>
                  <a:schemeClr val="bg1">
                    <a:lumMod val="50000"/>
                  </a:schemeClr>
                </a:solidFill>
                <a:latin typeface="微软雅黑" panose="020B0503020204020204" pitchFamily="34" charset="-122"/>
                <a:ea typeface="微软雅黑" panose="020B0503020204020204" pitchFamily="34" charset="-122"/>
              </a:rPr>
              <a:t>：</a:t>
            </a:r>
            <a:r>
              <a:rPr lang="zh-CN" sz="2200" b="1" dirty="0">
                <a:solidFill>
                  <a:schemeClr val="bg1">
                    <a:lumMod val="50000"/>
                  </a:schemeClr>
                </a:solidFill>
                <a:latin typeface="微软雅黑" panose="020B0503020204020204" pitchFamily="34" charset="-122"/>
                <a:ea typeface="微软雅黑" panose="020B0503020204020204" pitchFamily="34" charset="-122"/>
              </a:rPr>
              <a:t>在</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哪</a:t>
            </a:r>
            <a:r>
              <a:rPr lang="zh-CN" sz="2200" b="1" dirty="0">
                <a:solidFill>
                  <a:schemeClr val="bg1">
                    <a:lumMod val="50000"/>
                  </a:schemeClr>
                </a:solidFill>
                <a:latin typeface="微软雅黑" panose="020B0503020204020204" pitchFamily="34" charset="-122"/>
                <a:ea typeface="微软雅黑" panose="020B0503020204020204" pitchFamily="34" charset="-122"/>
              </a:rPr>
              <a:t>种情况下</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实际店面</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a:p>
            <a:pPr marL="0" indent="0" algn="l">
              <a:spcBef>
                <a:spcPct val="0"/>
              </a:spcBef>
              <a:buNone/>
            </a:pPr>
            <a:r>
              <a:rPr lang="zh-CN" sz="2200" b="1" dirty="0">
                <a:solidFill>
                  <a:schemeClr val="bg1">
                    <a:lumMod val="50000"/>
                  </a:schemeClr>
                </a:solidFill>
                <a:latin typeface="微软雅黑" panose="020B0503020204020204" pitchFamily="34" charset="-122"/>
                <a:ea typeface="微软雅黑" panose="020B0503020204020204" pitchFamily="34" charset="-122"/>
              </a:rPr>
              <a:t>会出现</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VR</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卖场的场景</a:t>
            </a:r>
            <a:r>
              <a:rPr sz="2200" b="1"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 name="文本框 2"/>
          <p:cNvSpPr txBox="1"/>
          <p:nvPr/>
        </p:nvSpPr>
        <p:spPr>
          <a:xfrm>
            <a:off x="1527175" y="2065655"/>
            <a:ext cx="6278880" cy="1014730"/>
          </a:xfrm>
          <a:prstGeom prst="rect">
            <a:avLst/>
          </a:prstGeom>
          <a:noFill/>
        </p:spPr>
        <p:txBody>
          <a:bodyPr wrap="none" rtlCol="0">
            <a:spAutoFit/>
            <a:scene3d>
              <a:camera prst="orthographicFront"/>
              <a:lightRig rig="threePt" dir="t"/>
            </a:scene3d>
          </a:bodyPr>
          <a:lstStyle/>
          <a:p>
            <a:r>
              <a:rPr lang="zh-CN" altLang="en-US" sz="6000" dirty="0">
                <a:ln/>
                <a:solidFill>
                  <a:schemeClr val="accent1"/>
                </a:solidFill>
                <a:effectLst>
                  <a:outerShdw blurRad="38100" dist="25400" dir="5400000" algn="ctr" rotWithShape="0">
                    <a:srgbClr val="6E747A">
                      <a:alpha val="43000"/>
                    </a:srgbClr>
                  </a:outerShdw>
                </a:effectLst>
                <a:latin typeface="迷你简水黑" panose="03000509000000000000" charset="-122"/>
                <a:ea typeface="迷你简水黑" panose="03000509000000000000" charset="-122"/>
              </a:rPr>
              <a:t>服装卖场新品上架</a:t>
            </a:r>
          </a:p>
        </p:txBody>
      </p:sp>
    </p:spTree>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1+#ppt_w/2"/>
                                          </p:val>
                                        </p:tav>
                                        <p:tav tm="100000">
                                          <p:val>
                                            <p:strVal val="#ppt_x"/>
                                          </p:val>
                                        </p:tav>
                                      </p:tavLst>
                                    </p:anim>
                                    <p:anim calcmode="lin" valueType="num">
                                      <p:cBhvr additive="base">
                                        <p:cTn id="4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xit" presetSubtype="4" fill="hold" nodeType="clickEffect">
                                  <p:stCondLst>
                                    <p:cond delay="0"/>
                                  </p:stCondLst>
                                  <p:childTnLst>
                                    <p:animEffect transition="out" filter="wipe(down)">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6"/>
                                        </p:tgtEl>
                                      </p:cBhvr>
                                    </p:animEffect>
                                    <p:set>
                                      <p:cBhvr>
                                        <p:cTn id="56" dur="1" fill="hold">
                                          <p:stCondLst>
                                            <p:cond delay="499"/>
                                          </p:stCondLst>
                                        </p:cTn>
                                        <p:tgtEl>
                                          <p:spTgt spid="6"/>
                                        </p:tgtEl>
                                        <p:attrNameLst>
                                          <p:attrName>style.visibility</p:attrName>
                                        </p:attrNameLst>
                                      </p:cBhvr>
                                      <p:to>
                                        <p:strVal val="hidden"/>
                                      </p:to>
                                    </p:set>
                                  </p:childTnLst>
                                </p:cTn>
                              </p:par>
                              <p:par>
                                <p:cTn id="57" presetID="22" presetClass="exit" presetSubtype="4" fill="hold" nodeType="withEffect">
                                  <p:stCondLst>
                                    <p:cond delay="0"/>
                                  </p:stCondLst>
                                  <p:childTnLst>
                                    <p:animEffect transition="out" filter="wipe(down)">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22" presetClass="exit" presetSubtype="4" fill="hold" nodeType="with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par>
                                <p:cTn id="66" presetID="22" presetClass="exit" presetSubtype="4" fill="hold" grpId="1" nodeType="withEffect">
                                  <p:stCondLst>
                                    <p:cond delay="0"/>
                                  </p:stCondLst>
                                  <p:childTnLst>
                                    <p:animEffect transition="out" filter="wipe(down)">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22" presetClass="exit" presetSubtype="4" fill="hold" grpId="1" nodeType="withEffect">
                                  <p:stCondLst>
                                    <p:cond delay="0"/>
                                  </p:stCondLst>
                                  <p:childTnLst>
                                    <p:animEffect transition="out" filter="wipe(down)">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22" presetClass="exit" presetSubtype="4" fill="hold" grpId="1" nodeType="withEffect">
                                  <p:stCondLst>
                                    <p:cond delay="0"/>
                                  </p:stCondLst>
                                  <p:childTnLst>
                                    <p:animEffect transition="out" filter="wipe(down)">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1000" fill="hold"/>
                                        <p:tgtEl>
                                          <p:spTgt spid="3"/>
                                        </p:tgtEl>
                                        <p:attrNameLst>
                                          <p:attrName>ppt_w</p:attrName>
                                        </p:attrNameLst>
                                      </p:cBhvr>
                                      <p:tavLst>
                                        <p:tav tm="0">
                                          <p:val>
                                            <p:fltVal val="0"/>
                                          </p:val>
                                        </p:tav>
                                        <p:tav tm="100000">
                                          <p:val>
                                            <p:strVal val="#ppt_w"/>
                                          </p:val>
                                        </p:tav>
                                      </p:tavLst>
                                    </p:anim>
                                    <p:anim calcmode="lin" valueType="num">
                                      <p:cBhvr>
                                        <p:cTn id="80" dur="1000" fill="hold"/>
                                        <p:tgtEl>
                                          <p:spTgt spid="3"/>
                                        </p:tgtEl>
                                        <p:attrNameLst>
                                          <p:attrName>ppt_h</p:attrName>
                                        </p:attrNameLst>
                                      </p:cBhvr>
                                      <p:tavLst>
                                        <p:tav tm="0">
                                          <p:val>
                                            <p:fltVal val="0"/>
                                          </p:val>
                                        </p:tav>
                                        <p:tav tm="100000">
                                          <p:val>
                                            <p:strVal val="#ppt_h"/>
                                          </p:val>
                                        </p:tav>
                                      </p:tavLst>
                                    </p:anim>
                                    <p:anim calcmode="lin" valueType="num">
                                      <p:cBhvr>
                                        <p:cTn id="81" dur="1000" fill="hold"/>
                                        <p:tgtEl>
                                          <p:spTgt spid="3"/>
                                        </p:tgtEl>
                                        <p:attrNameLst>
                                          <p:attrName>style.rotation</p:attrName>
                                        </p:attrNameLst>
                                      </p:cBhvr>
                                      <p:tavLst>
                                        <p:tav tm="0">
                                          <p:val>
                                            <p:fltVal val="90"/>
                                          </p:val>
                                        </p:tav>
                                        <p:tav tm="100000">
                                          <p:val>
                                            <p:fltVal val="0"/>
                                          </p:val>
                                        </p:tav>
                                      </p:tavLst>
                                    </p:anim>
                                    <p:animEffect transition="in" filter="fade">
                                      <p:cBhvr>
                                        <p:cTn id="82" dur="1000"/>
                                        <p:tgtEl>
                                          <p:spTgt spid="3"/>
                                        </p:tgtEl>
                                      </p:cBhvr>
                                    </p:animEffect>
                                  </p:childTnLst>
                                </p:cTn>
                              </p:par>
                            </p:childTnLst>
                          </p:cTn>
                        </p:par>
                        <p:par>
                          <p:cTn id="83" fill="hold">
                            <p:stCondLst>
                              <p:cond delay="1000"/>
                            </p:stCondLst>
                            <p:childTnLst>
                              <p:par>
                                <p:cTn id="84" presetID="32" presetClass="emph" presetSubtype="0" fill="hold" grpId="1" nodeType="afterEffect">
                                  <p:stCondLst>
                                    <p:cond delay="0"/>
                                  </p:stCondLst>
                                  <p:childTnLst>
                                    <p:animRot by="120000">
                                      <p:cBhvr>
                                        <p:cTn id="85" dur="100" fill="hold">
                                          <p:stCondLst>
                                            <p:cond delay="0"/>
                                          </p:stCondLst>
                                        </p:cTn>
                                        <p:tgtEl>
                                          <p:spTgt spid="3"/>
                                        </p:tgtEl>
                                        <p:attrNameLst>
                                          <p:attrName>r</p:attrName>
                                        </p:attrNameLst>
                                      </p:cBhvr>
                                    </p:animRot>
                                    <p:animRot by="-240000">
                                      <p:cBhvr>
                                        <p:cTn id="86" dur="200" fill="hold">
                                          <p:stCondLst>
                                            <p:cond delay="200"/>
                                          </p:stCondLst>
                                        </p:cTn>
                                        <p:tgtEl>
                                          <p:spTgt spid="3"/>
                                        </p:tgtEl>
                                        <p:attrNameLst>
                                          <p:attrName>r</p:attrName>
                                        </p:attrNameLst>
                                      </p:cBhvr>
                                    </p:animRot>
                                    <p:animRot by="240000">
                                      <p:cBhvr>
                                        <p:cTn id="87" dur="200" fill="hold">
                                          <p:stCondLst>
                                            <p:cond delay="400"/>
                                          </p:stCondLst>
                                        </p:cTn>
                                        <p:tgtEl>
                                          <p:spTgt spid="3"/>
                                        </p:tgtEl>
                                        <p:attrNameLst>
                                          <p:attrName>r</p:attrName>
                                        </p:attrNameLst>
                                      </p:cBhvr>
                                    </p:animRot>
                                    <p:animRot by="-240000">
                                      <p:cBhvr>
                                        <p:cTn id="88" dur="200" fill="hold">
                                          <p:stCondLst>
                                            <p:cond delay="600"/>
                                          </p:stCondLst>
                                        </p:cTn>
                                        <p:tgtEl>
                                          <p:spTgt spid="3"/>
                                        </p:tgtEl>
                                        <p:attrNameLst>
                                          <p:attrName>r</p:attrName>
                                        </p:attrNameLst>
                                      </p:cBhvr>
                                    </p:animRot>
                                    <p:animRot by="120000">
                                      <p:cBhvr>
                                        <p:cTn id="89"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3" grpId="0"/>
      <p:bldP spid="23" grpId="1"/>
      <p:bldP spid="15" grpId="0"/>
      <p:bldP spid="15" grpId="1"/>
      <p:bldP spid="2" grpId="0"/>
      <p:bldP spid="2"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30"/>
          <p:cNvSpPr/>
          <p:nvPr/>
        </p:nvSpPr>
        <p:spPr bwMode="auto">
          <a:xfrm rot="18746405">
            <a:off x="6382622" y="2329676"/>
            <a:ext cx="534772" cy="528197"/>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Shape 31"/>
          <p:cNvSpPr/>
          <p:nvPr/>
        </p:nvSpPr>
        <p:spPr bwMode="auto">
          <a:xfrm rot="21275257">
            <a:off x="6750240" y="2554018"/>
            <a:ext cx="1386244" cy="138734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2">
              <a:lumMod val="20000"/>
              <a:lumOff val="80000"/>
              <a:alpha val="79999"/>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Shape 32"/>
          <p:cNvSpPr/>
          <p:nvPr/>
        </p:nvSpPr>
        <p:spPr bwMode="auto">
          <a:xfrm rot="21275257">
            <a:off x="5004048" y="2608021"/>
            <a:ext cx="1808144" cy="180814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tx2">
              <a:lumMod val="20000"/>
              <a:lumOff val="80000"/>
              <a:alpha val="79999"/>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Oval 33"/>
          <p:cNvSpPr/>
          <p:nvPr/>
        </p:nvSpPr>
        <p:spPr bwMode="auto">
          <a:xfrm rot="21275257">
            <a:off x="5197448" y="2801846"/>
            <a:ext cx="1421617" cy="1420516"/>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Oval 34"/>
          <p:cNvSpPr/>
          <p:nvPr/>
        </p:nvSpPr>
        <p:spPr bwMode="auto">
          <a:xfrm rot="21275257">
            <a:off x="6971644" y="2767783"/>
            <a:ext cx="950257" cy="950080"/>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35"/>
          <p:cNvSpPr/>
          <p:nvPr/>
        </p:nvSpPr>
        <p:spPr bwMode="auto">
          <a:xfrm rot="21275257">
            <a:off x="7510246" y="3677566"/>
            <a:ext cx="1215292" cy="1215292"/>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2">
              <a:lumMod val="20000"/>
              <a:lumOff val="80000"/>
              <a:alpha val="79999"/>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Oval 36"/>
          <p:cNvSpPr/>
          <p:nvPr/>
        </p:nvSpPr>
        <p:spPr bwMode="auto">
          <a:xfrm rot="21275257">
            <a:off x="7702019" y="3869339"/>
            <a:ext cx="831747" cy="831746"/>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Shape 37"/>
          <p:cNvSpPr/>
          <p:nvPr/>
        </p:nvSpPr>
        <p:spPr bwMode="auto">
          <a:xfrm rot="7501686">
            <a:off x="6692198" y="3641951"/>
            <a:ext cx="1005985" cy="816404"/>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Freeform: Shape 38"/>
          <p:cNvSpPr/>
          <p:nvPr/>
        </p:nvSpPr>
        <p:spPr bwMode="auto">
          <a:xfrm rot="256945">
            <a:off x="8329688" y="3084924"/>
            <a:ext cx="327657" cy="474500"/>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chemeClr val="tx1">
                <a:lumMod val="50000"/>
                <a:lumOff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Shape 103"/>
          <p:cNvSpPr/>
          <p:nvPr/>
        </p:nvSpPr>
        <p:spPr bwMode="auto">
          <a:xfrm>
            <a:off x="7147704" y="2930263"/>
            <a:ext cx="615697" cy="615697"/>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104"/>
          <p:cNvSpPr/>
          <p:nvPr/>
        </p:nvSpPr>
        <p:spPr bwMode="auto">
          <a:xfrm>
            <a:off x="7827399" y="3979246"/>
            <a:ext cx="600658" cy="600658"/>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Shape 105"/>
          <p:cNvSpPr/>
          <p:nvPr/>
        </p:nvSpPr>
        <p:spPr bwMode="auto">
          <a:xfrm>
            <a:off x="5562206" y="3169299"/>
            <a:ext cx="685588" cy="685588"/>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F268C093-F6FC-4A8B-9DDF-76BFC33F8CD0}"/>
              </a:ext>
            </a:extLst>
          </p:cNvPr>
          <p:cNvGrpSpPr/>
          <p:nvPr/>
        </p:nvGrpSpPr>
        <p:grpSpPr>
          <a:xfrm>
            <a:off x="569302" y="885604"/>
            <a:ext cx="3570650" cy="974794"/>
            <a:chOff x="569302" y="885604"/>
            <a:chExt cx="3570650" cy="974794"/>
          </a:xfrm>
        </p:grpSpPr>
        <p:sp>
          <p:nvSpPr>
            <p:cNvPr id="5" name="Oval 52"/>
            <p:cNvSpPr/>
            <p:nvPr/>
          </p:nvSpPr>
          <p:spPr bwMode="auto">
            <a:xfrm>
              <a:off x="569302" y="1047398"/>
              <a:ext cx="638970" cy="6389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42"/>
            <p:cNvSpPr txBox="1"/>
            <p:nvPr/>
          </p:nvSpPr>
          <p:spPr bwMode="auto">
            <a:xfrm>
              <a:off x="1208274" y="885604"/>
              <a:ext cx="2931678" cy="974794"/>
            </a:xfrm>
            <a:prstGeom prst="rect">
              <a:avLst/>
            </a:prstGeom>
            <a:noFill/>
            <a:ln w="9525">
              <a:noFill/>
              <a:miter lim="800000"/>
            </a:ln>
          </p:spPr>
          <p:txBody>
            <a:bodyPr wrap="none" lIns="216000" tIns="0" rIns="216000" bIns="0" anchor="ctr" anchorCtr="0">
              <a:normAutofit/>
              <a:scene3d>
                <a:camera prst="orthographicFront"/>
                <a:lightRig rig="threePt" dir="t"/>
              </a:scene3d>
              <a:sp3d>
                <a:bevelT w="0" h="0"/>
              </a:sp3d>
            </a:bodyPr>
            <a:lstStyle/>
            <a:p>
              <a:pPr marL="0" lvl="1"/>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认真阅读</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任务书</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a:t>
              </a:r>
            </a:p>
            <a:p>
              <a:pPr marL="0" lvl="1"/>
              <a:r>
                <a:rPr lang="zh-CN" altLang="en-US" sz="2200" b="1" dirty="0">
                  <a:solidFill>
                    <a:schemeClr val="bg1">
                      <a:lumMod val="50000"/>
                    </a:schemeClr>
                  </a:solidFill>
                  <a:latin typeface="微软雅黑" panose="020B0503020204020204" pitchFamily="34" charset="-122"/>
                  <a:ea typeface="微软雅黑" panose="020B0503020204020204" pitchFamily="34" charset="-122"/>
                </a:rPr>
                <a:t>和</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2200" b="1" dirty="0">
                  <a:solidFill>
                    <a:schemeClr val="bg1">
                      <a:lumMod val="50000"/>
                    </a:schemeClr>
                  </a:solidFill>
                  <a:latin typeface="微软雅黑" panose="020B0503020204020204" pitchFamily="34" charset="-122"/>
                  <a:ea typeface="微软雅黑" panose="020B0503020204020204" pitchFamily="34" charset="-122"/>
                </a:rPr>
                <a:t>任务评价量规</a:t>
              </a:r>
              <a:r>
                <a:rPr lang="en-US" altLang="zh-CN" sz="2200" b="1"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2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6" name="组合 45">
            <a:extLst>
              <a:ext uri="{FF2B5EF4-FFF2-40B4-BE49-F238E27FC236}">
                <a16:creationId xmlns:a16="http://schemas.microsoft.com/office/drawing/2014/main" id="{8984A69C-C63E-4135-ACB5-496566143CD3}"/>
              </a:ext>
            </a:extLst>
          </p:cNvPr>
          <p:cNvGrpSpPr/>
          <p:nvPr/>
        </p:nvGrpSpPr>
        <p:grpSpPr>
          <a:xfrm>
            <a:off x="569302" y="2483974"/>
            <a:ext cx="4239896" cy="780375"/>
            <a:chOff x="569302" y="2483974"/>
            <a:chExt cx="4239896" cy="780375"/>
          </a:xfrm>
        </p:grpSpPr>
        <p:sp>
          <p:nvSpPr>
            <p:cNvPr id="6" name="Oval 55"/>
            <p:cNvSpPr/>
            <p:nvPr/>
          </p:nvSpPr>
          <p:spPr bwMode="auto">
            <a:xfrm>
              <a:off x="569302" y="2552382"/>
              <a:ext cx="638970" cy="6389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45"/>
            <p:cNvSpPr txBox="1"/>
            <p:nvPr/>
          </p:nvSpPr>
          <p:spPr bwMode="auto">
            <a:xfrm>
              <a:off x="1208274" y="2483974"/>
              <a:ext cx="3600924" cy="780375"/>
            </a:xfrm>
            <a:prstGeom prst="rect">
              <a:avLst/>
            </a:prstGeom>
            <a:noFill/>
            <a:ln w="9525">
              <a:noFill/>
              <a:miter lim="800000"/>
            </a:ln>
          </p:spPr>
          <p:txBody>
            <a:bodyPr wrap="none" lIns="216000" tIns="0" rIns="216000" bIns="0" anchor="ctr" anchorCtr="0">
              <a:normAutofit/>
              <a:scene3d>
                <a:camera prst="orthographicFront"/>
                <a:lightRig rig="threePt" dir="t"/>
              </a:scene3d>
              <a:sp3d>
                <a:bevelT w="0" h="0"/>
              </a:sp3d>
            </a:bodyPr>
            <a:lstStyle/>
            <a:p>
              <a:pPr marL="0" lvl="1"/>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思考：完成任务需要的知识</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a:p>
              <a:pPr marL="0" lvl="1"/>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是否已经全部掌握？</a:t>
              </a:r>
            </a:p>
          </p:txBody>
        </p:sp>
      </p:grpSp>
      <p:grpSp>
        <p:nvGrpSpPr>
          <p:cNvPr id="47" name="组合 46">
            <a:extLst>
              <a:ext uri="{FF2B5EF4-FFF2-40B4-BE49-F238E27FC236}">
                <a16:creationId xmlns:a16="http://schemas.microsoft.com/office/drawing/2014/main" id="{C818EE41-F156-41DB-84CE-98902F0551B4}"/>
              </a:ext>
            </a:extLst>
          </p:cNvPr>
          <p:cNvGrpSpPr/>
          <p:nvPr/>
        </p:nvGrpSpPr>
        <p:grpSpPr>
          <a:xfrm>
            <a:off x="573741" y="3702802"/>
            <a:ext cx="4179220" cy="855121"/>
            <a:chOff x="573739" y="3883335"/>
            <a:chExt cx="4179220" cy="855121"/>
          </a:xfrm>
        </p:grpSpPr>
        <p:sp>
          <p:nvSpPr>
            <p:cNvPr id="4" name="Oval 25"/>
            <p:cNvSpPr/>
            <p:nvPr/>
          </p:nvSpPr>
          <p:spPr bwMode="auto">
            <a:xfrm>
              <a:off x="573739" y="4057367"/>
              <a:ext cx="638970" cy="638970"/>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48"/>
            <p:cNvSpPr txBox="1"/>
            <p:nvPr/>
          </p:nvSpPr>
          <p:spPr bwMode="auto">
            <a:xfrm>
              <a:off x="1208272" y="3883335"/>
              <a:ext cx="3544687" cy="855121"/>
            </a:xfrm>
            <a:prstGeom prst="rect">
              <a:avLst/>
            </a:prstGeom>
            <a:noFill/>
            <a:ln w="9525">
              <a:noFill/>
              <a:miter lim="800000"/>
            </a:ln>
          </p:spPr>
          <p:txBody>
            <a:bodyPr wrap="none" lIns="216000" tIns="0" rIns="216000" bIns="0" anchor="ctr" anchorCtr="0">
              <a:normAutofit/>
              <a:scene3d>
                <a:camera prst="orthographicFront"/>
                <a:lightRig rig="threePt" dir="t"/>
              </a:scene3d>
              <a:sp3d>
                <a:bevelT w="0" h="0"/>
              </a:sp3d>
            </a:bodyPr>
            <a:lstStyle/>
            <a:p>
              <a:pPr marL="0" lvl="1"/>
              <a:r>
                <a:rPr lang="zh-CN" altLang="en-US" sz="2200" b="1" dirty="0">
                  <a:solidFill>
                    <a:schemeClr val="bg1">
                      <a:lumMod val="50000"/>
                    </a:schemeClr>
                  </a:solidFill>
                  <a:latin typeface="微软雅黑" panose="020B0503020204020204" pitchFamily="34" charset="-122"/>
                  <a:ea typeface="微软雅黑" panose="020B0503020204020204" pitchFamily="34" charset="-122"/>
                </a:rPr>
                <a:t>课前作业讲评</a:t>
              </a:r>
            </a:p>
          </p:txBody>
        </p:sp>
      </p:grpSp>
    </p:spTree>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300" fill="hold"/>
                                        <p:tgtEl>
                                          <p:spTgt spid="31"/>
                                        </p:tgtEl>
                                        <p:attrNameLst>
                                          <p:attrName>ppt_w</p:attrName>
                                        </p:attrNameLst>
                                      </p:cBhvr>
                                      <p:tavLst>
                                        <p:tav tm="0">
                                          <p:val>
                                            <p:fltVal val="0"/>
                                          </p:val>
                                        </p:tav>
                                        <p:tav tm="100000">
                                          <p:val>
                                            <p:strVal val="#ppt_w"/>
                                          </p:val>
                                        </p:tav>
                                      </p:tavLst>
                                    </p:anim>
                                    <p:anim calcmode="lin" valueType="num">
                                      <p:cBhvr>
                                        <p:cTn id="8" dur="300" fill="hold"/>
                                        <p:tgtEl>
                                          <p:spTgt spid="31"/>
                                        </p:tgtEl>
                                        <p:attrNameLst>
                                          <p:attrName>ppt_h</p:attrName>
                                        </p:attrNameLst>
                                      </p:cBhvr>
                                      <p:tavLst>
                                        <p:tav tm="0">
                                          <p:val>
                                            <p:fltVal val="0"/>
                                          </p:val>
                                        </p:tav>
                                        <p:tav tm="100000">
                                          <p:val>
                                            <p:strVal val="#ppt_h"/>
                                          </p:val>
                                        </p:tav>
                                      </p:tavLst>
                                    </p:anim>
                                    <p:anim calcmode="lin" valueType="num">
                                      <p:cBhvr>
                                        <p:cTn id="9" dur="300" fill="hold"/>
                                        <p:tgtEl>
                                          <p:spTgt spid="31"/>
                                        </p:tgtEl>
                                        <p:attrNameLst>
                                          <p:attrName>style.rotation</p:attrName>
                                        </p:attrNameLst>
                                      </p:cBhvr>
                                      <p:tavLst>
                                        <p:tav tm="0">
                                          <p:val>
                                            <p:fltVal val="90"/>
                                          </p:val>
                                        </p:tav>
                                        <p:tav tm="100000">
                                          <p:val>
                                            <p:fltVal val="0"/>
                                          </p:val>
                                        </p:tav>
                                      </p:tavLst>
                                    </p:anim>
                                    <p:animEffect transition="in" filter="fade">
                                      <p:cBhvr>
                                        <p:cTn id="10" dur="300"/>
                                        <p:tgtEl>
                                          <p:spTgt spid="31"/>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300" fill="hold"/>
                                        <p:tgtEl>
                                          <p:spTgt spid="30"/>
                                        </p:tgtEl>
                                        <p:attrNameLst>
                                          <p:attrName>ppt_w</p:attrName>
                                        </p:attrNameLst>
                                      </p:cBhvr>
                                      <p:tavLst>
                                        <p:tav tm="0">
                                          <p:val>
                                            <p:fltVal val="0"/>
                                          </p:val>
                                        </p:tav>
                                        <p:tav tm="100000">
                                          <p:val>
                                            <p:strVal val="#ppt_w"/>
                                          </p:val>
                                        </p:tav>
                                      </p:tavLst>
                                    </p:anim>
                                    <p:anim calcmode="lin" valueType="num">
                                      <p:cBhvr>
                                        <p:cTn id="14" dur="300" fill="hold"/>
                                        <p:tgtEl>
                                          <p:spTgt spid="30"/>
                                        </p:tgtEl>
                                        <p:attrNameLst>
                                          <p:attrName>ppt_h</p:attrName>
                                        </p:attrNameLst>
                                      </p:cBhvr>
                                      <p:tavLst>
                                        <p:tav tm="0">
                                          <p:val>
                                            <p:fltVal val="0"/>
                                          </p:val>
                                        </p:tav>
                                        <p:tav tm="100000">
                                          <p:val>
                                            <p:strVal val="#ppt_h"/>
                                          </p:val>
                                        </p:tav>
                                      </p:tavLst>
                                    </p:anim>
                                    <p:anim calcmode="lin" valueType="num">
                                      <p:cBhvr>
                                        <p:cTn id="15" dur="300" fill="hold"/>
                                        <p:tgtEl>
                                          <p:spTgt spid="30"/>
                                        </p:tgtEl>
                                        <p:attrNameLst>
                                          <p:attrName>style.rotation</p:attrName>
                                        </p:attrNameLst>
                                      </p:cBhvr>
                                      <p:tavLst>
                                        <p:tav tm="0">
                                          <p:val>
                                            <p:fltVal val="90"/>
                                          </p:val>
                                        </p:tav>
                                        <p:tav tm="100000">
                                          <p:val>
                                            <p:fltVal val="0"/>
                                          </p:val>
                                        </p:tav>
                                      </p:tavLst>
                                    </p:anim>
                                    <p:animEffect transition="in" filter="fade">
                                      <p:cBhvr>
                                        <p:cTn id="16" dur="300"/>
                                        <p:tgtEl>
                                          <p:spTgt spid="30"/>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300" fill="hold"/>
                                        <p:tgtEl>
                                          <p:spTgt spid="34"/>
                                        </p:tgtEl>
                                        <p:attrNameLst>
                                          <p:attrName>ppt_w</p:attrName>
                                        </p:attrNameLst>
                                      </p:cBhvr>
                                      <p:tavLst>
                                        <p:tav tm="0">
                                          <p:val>
                                            <p:fltVal val="0"/>
                                          </p:val>
                                        </p:tav>
                                        <p:tav tm="100000">
                                          <p:val>
                                            <p:strVal val="#ppt_w"/>
                                          </p:val>
                                        </p:tav>
                                      </p:tavLst>
                                    </p:anim>
                                    <p:anim calcmode="lin" valueType="num">
                                      <p:cBhvr>
                                        <p:cTn id="20" dur="300" fill="hold"/>
                                        <p:tgtEl>
                                          <p:spTgt spid="34"/>
                                        </p:tgtEl>
                                        <p:attrNameLst>
                                          <p:attrName>ppt_h</p:attrName>
                                        </p:attrNameLst>
                                      </p:cBhvr>
                                      <p:tavLst>
                                        <p:tav tm="0">
                                          <p:val>
                                            <p:fltVal val="0"/>
                                          </p:val>
                                        </p:tav>
                                        <p:tav tm="100000">
                                          <p:val>
                                            <p:strVal val="#ppt_h"/>
                                          </p:val>
                                        </p:tav>
                                      </p:tavLst>
                                    </p:anim>
                                    <p:anim calcmode="lin" valueType="num">
                                      <p:cBhvr>
                                        <p:cTn id="21" dur="300" fill="hold"/>
                                        <p:tgtEl>
                                          <p:spTgt spid="34"/>
                                        </p:tgtEl>
                                        <p:attrNameLst>
                                          <p:attrName>style.rotation</p:attrName>
                                        </p:attrNameLst>
                                      </p:cBhvr>
                                      <p:tavLst>
                                        <p:tav tm="0">
                                          <p:val>
                                            <p:fltVal val="90"/>
                                          </p:val>
                                        </p:tav>
                                        <p:tav tm="100000">
                                          <p:val>
                                            <p:fltVal val="0"/>
                                          </p:val>
                                        </p:tav>
                                      </p:tavLst>
                                    </p:anim>
                                    <p:animEffect transition="in" filter="fade">
                                      <p:cBhvr>
                                        <p:cTn id="22" dur="300"/>
                                        <p:tgtEl>
                                          <p:spTgt spid="3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300" fill="hold"/>
                                        <p:tgtEl>
                                          <p:spTgt spid="29"/>
                                        </p:tgtEl>
                                        <p:attrNameLst>
                                          <p:attrName>ppt_w</p:attrName>
                                        </p:attrNameLst>
                                      </p:cBhvr>
                                      <p:tavLst>
                                        <p:tav tm="0">
                                          <p:val>
                                            <p:fltVal val="0"/>
                                          </p:val>
                                        </p:tav>
                                        <p:tav tm="100000">
                                          <p:val>
                                            <p:strVal val="#ppt_w"/>
                                          </p:val>
                                        </p:tav>
                                      </p:tavLst>
                                    </p:anim>
                                    <p:anim calcmode="lin" valueType="num">
                                      <p:cBhvr>
                                        <p:cTn id="26" dur="300" fill="hold"/>
                                        <p:tgtEl>
                                          <p:spTgt spid="29"/>
                                        </p:tgtEl>
                                        <p:attrNameLst>
                                          <p:attrName>ppt_h</p:attrName>
                                        </p:attrNameLst>
                                      </p:cBhvr>
                                      <p:tavLst>
                                        <p:tav tm="0">
                                          <p:val>
                                            <p:fltVal val="0"/>
                                          </p:val>
                                        </p:tav>
                                        <p:tav tm="100000">
                                          <p:val>
                                            <p:strVal val="#ppt_h"/>
                                          </p:val>
                                        </p:tav>
                                      </p:tavLst>
                                    </p:anim>
                                    <p:anim calcmode="lin" valueType="num">
                                      <p:cBhvr>
                                        <p:cTn id="27" dur="300" fill="hold"/>
                                        <p:tgtEl>
                                          <p:spTgt spid="29"/>
                                        </p:tgtEl>
                                        <p:attrNameLst>
                                          <p:attrName>style.rotation</p:attrName>
                                        </p:attrNameLst>
                                      </p:cBhvr>
                                      <p:tavLst>
                                        <p:tav tm="0">
                                          <p:val>
                                            <p:fltVal val="90"/>
                                          </p:val>
                                        </p:tav>
                                        <p:tav tm="100000">
                                          <p:val>
                                            <p:fltVal val="0"/>
                                          </p:val>
                                        </p:tav>
                                      </p:tavLst>
                                    </p:anim>
                                    <p:animEffect transition="in" filter="fade">
                                      <p:cBhvr>
                                        <p:cTn id="28" dur="300"/>
                                        <p:tgtEl>
                                          <p:spTgt spid="2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300" fill="hold"/>
                                        <p:tgtEl>
                                          <p:spTgt spid="32"/>
                                        </p:tgtEl>
                                        <p:attrNameLst>
                                          <p:attrName>ppt_w</p:attrName>
                                        </p:attrNameLst>
                                      </p:cBhvr>
                                      <p:tavLst>
                                        <p:tav tm="0">
                                          <p:val>
                                            <p:fltVal val="0"/>
                                          </p:val>
                                        </p:tav>
                                        <p:tav tm="100000">
                                          <p:val>
                                            <p:strVal val="#ppt_w"/>
                                          </p:val>
                                        </p:tav>
                                      </p:tavLst>
                                    </p:anim>
                                    <p:anim calcmode="lin" valueType="num">
                                      <p:cBhvr>
                                        <p:cTn id="32" dur="300" fill="hold"/>
                                        <p:tgtEl>
                                          <p:spTgt spid="32"/>
                                        </p:tgtEl>
                                        <p:attrNameLst>
                                          <p:attrName>ppt_h</p:attrName>
                                        </p:attrNameLst>
                                      </p:cBhvr>
                                      <p:tavLst>
                                        <p:tav tm="0">
                                          <p:val>
                                            <p:fltVal val="0"/>
                                          </p:val>
                                        </p:tav>
                                        <p:tav tm="100000">
                                          <p:val>
                                            <p:strVal val="#ppt_h"/>
                                          </p:val>
                                        </p:tav>
                                      </p:tavLst>
                                    </p:anim>
                                    <p:anim calcmode="lin" valueType="num">
                                      <p:cBhvr>
                                        <p:cTn id="33" dur="300" fill="hold"/>
                                        <p:tgtEl>
                                          <p:spTgt spid="32"/>
                                        </p:tgtEl>
                                        <p:attrNameLst>
                                          <p:attrName>style.rotation</p:attrName>
                                        </p:attrNameLst>
                                      </p:cBhvr>
                                      <p:tavLst>
                                        <p:tav tm="0">
                                          <p:val>
                                            <p:fltVal val="90"/>
                                          </p:val>
                                        </p:tav>
                                        <p:tav tm="100000">
                                          <p:val>
                                            <p:fltVal val="0"/>
                                          </p:val>
                                        </p:tav>
                                      </p:tavLst>
                                    </p:anim>
                                    <p:animEffect transition="in" filter="fade">
                                      <p:cBhvr>
                                        <p:cTn id="34" dur="300"/>
                                        <p:tgtEl>
                                          <p:spTgt spid="3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300" fill="hold"/>
                                        <p:tgtEl>
                                          <p:spTgt spid="33"/>
                                        </p:tgtEl>
                                        <p:attrNameLst>
                                          <p:attrName>ppt_w</p:attrName>
                                        </p:attrNameLst>
                                      </p:cBhvr>
                                      <p:tavLst>
                                        <p:tav tm="0">
                                          <p:val>
                                            <p:fltVal val="0"/>
                                          </p:val>
                                        </p:tav>
                                        <p:tav tm="100000">
                                          <p:val>
                                            <p:strVal val="#ppt_w"/>
                                          </p:val>
                                        </p:tav>
                                      </p:tavLst>
                                    </p:anim>
                                    <p:anim calcmode="lin" valueType="num">
                                      <p:cBhvr>
                                        <p:cTn id="38" dur="300" fill="hold"/>
                                        <p:tgtEl>
                                          <p:spTgt spid="33"/>
                                        </p:tgtEl>
                                        <p:attrNameLst>
                                          <p:attrName>ppt_h</p:attrName>
                                        </p:attrNameLst>
                                      </p:cBhvr>
                                      <p:tavLst>
                                        <p:tav tm="0">
                                          <p:val>
                                            <p:fltVal val="0"/>
                                          </p:val>
                                        </p:tav>
                                        <p:tav tm="100000">
                                          <p:val>
                                            <p:strVal val="#ppt_h"/>
                                          </p:val>
                                        </p:tav>
                                      </p:tavLst>
                                    </p:anim>
                                    <p:anim calcmode="lin" valueType="num">
                                      <p:cBhvr>
                                        <p:cTn id="39" dur="300" fill="hold"/>
                                        <p:tgtEl>
                                          <p:spTgt spid="33"/>
                                        </p:tgtEl>
                                        <p:attrNameLst>
                                          <p:attrName>style.rotation</p:attrName>
                                        </p:attrNameLst>
                                      </p:cBhvr>
                                      <p:tavLst>
                                        <p:tav tm="0">
                                          <p:val>
                                            <p:fltVal val="90"/>
                                          </p:val>
                                        </p:tav>
                                        <p:tav tm="100000">
                                          <p:val>
                                            <p:fltVal val="0"/>
                                          </p:val>
                                        </p:tav>
                                      </p:tavLst>
                                    </p:anim>
                                    <p:animEffect transition="in" filter="fade">
                                      <p:cBhvr>
                                        <p:cTn id="40" dur="300"/>
                                        <p:tgtEl>
                                          <p:spTgt spid="3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300" fill="hold"/>
                                        <p:tgtEl>
                                          <p:spTgt spid="35"/>
                                        </p:tgtEl>
                                        <p:attrNameLst>
                                          <p:attrName>ppt_w</p:attrName>
                                        </p:attrNameLst>
                                      </p:cBhvr>
                                      <p:tavLst>
                                        <p:tav tm="0">
                                          <p:val>
                                            <p:fltVal val="0"/>
                                          </p:val>
                                        </p:tav>
                                        <p:tav tm="100000">
                                          <p:val>
                                            <p:strVal val="#ppt_w"/>
                                          </p:val>
                                        </p:tav>
                                      </p:tavLst>
                                    </p:anim>
                                    <p:anim calcmode="lin" valueType="num">
                                      <p:cBhvr>
                                        <p:cTn id="44" dur="300" fill="hold"/>
                                        <p:tgtEl>
                                          <p:spTgt spid="35"/>
                                        </p:tgtEl>
                                        <p:attrNameLst>
                                          <p:attrName>ppt_h</p:attrName>
                                        </p:attrNameLst>
                                      </p:cBhvr>
                                      <p:tavLst>
                                        <p:tav tm="0">
                                          <p:val>
                                            <p:fltVal val="0"/>
                                          </p:val>
                                        </p:tav>
                                        <p:tav tm="100000">
                                          <p:val>
                                            <p:strVal val="#ppt_h"/>
                                          </p:val>
                                        </p:tav>
                                      </p:tavLst>
                                    </p:anim>
                                    <p:anim calcmode="lin" valueType="num">
                                      <p:cBhvr>
                                        <p:cTn id="45" dur="300" fill="hold"/>
                                        <p:tgtEl>
                                          <p:spTgt spid="35"/>
                                        </p:tgtEl>
                                        <p:attrNameLst>
                                          <p:attrName>style.rotation</p:attrName>
                                        </p:attrNameLst>
                                      </p:cBhvr>
                                      <p:tavLst>
                                        <p:tav tm="0">
                                          <p:val>
                                            <p:fltVal val="90"/>
                                          </p:val>
                                        </p:tav>
                                        <p:tav tm="100000">
                                          <p:val>
                                            <p:fltVal val="0"/>
                                          </p:val>
                                        </p:tav>
                                      </p:tavLst>
                                    </p:anim>
                                    <p:animEffect transition="in" filter="fade">
                                      <p:cBhvr>
                                        <p:cTn id="46" dur="300"/>
                                        <p:tgtEl>
                                          <p:spTgt spid="3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300" fill="hold"/>
                                        <p:tgtEl>
                                          <p:spTgt spid="36"/>
                                        </p:tgtEl>
                                        <p:attrNameLst>
                                          <p:attrName>ppt_w</p:attrName>
                                        </p:attrNameLst>
                                      </p:cBhvr>
                                      <p:tavLst>
                                        <p:tav tm="0">
                                          <p:val>
                                            <p:fltVal val="0"/>
                                          </p:val>
                                        </p:tav>
                                        <p:tav tm="100000">
                                          <p:val>
                                            <p:strVal val="#ppt_w"/>
                                          </p:val>
                                        </p:tav>
                                      </p:tavLst>
                                    </p:anim>
                                    <p:anim calcmode="lin" valueType="num">
                                      <p:cBhvr>
                                        <p:cTn id="50" dur="300" fill="hold"/>
                                        <p:tgtEl>
                                          <p:spTgt spid="36"/>
                                        </p:tgtEl>
                                        <p:attrNameLst>
                                          <p:attrName>ppt_h</p:attrName>
                                        </p:attrNameLst>
                                      </p:cBhvr>
                                      <p:tavLst>
                                        <p:tav tm="0">
                                          <p:val>
                                            <p:fltVal val="0"/>
                                          </p:val>
                                        </p:tav>
                                        <p:tav tm="100000">
                                          <p:val>
                                            <p:strVal val="#ppt_h"/>
                                          </p:val>
                                        </p:tav>
                                      </p:tavLst>
                                    </p:anim>
                                    <p:anim calcmode="lin" valueType="num">
                                      <p:cBhvr>
                                        <p:cTn id="51" dur="300" fill="hold"/>
                                        <p:tgtEl>
                                          <p:spTgt spid="36"/>
                                        </p:tgtEl>
                                        <p:attrNameLst>
                                          <p:attrName>style.rotation</p:attrName>
                                        </p:attrNameLst>
                                      </p:cBhvr>
                                      <p:tavLst>
                                        <p:tav tm="0">
                                          <p:val>
                                            <p:fltVal val="90"/>
                                          </p:val>
                                        </p:tav>
                                        <p:tav tm="100000">
                                          <p:val>
                                            <p:fltVal val="0"/>
                                          </p:val>
                                        </p:tav>
                                      </p:tavLst>
                                    </p:anim>
                                    <p:animEffect transition="in" filter="fade">
                                      <p:cBhvr>
                                        <p:cTn id="52" dur="300"/>
                                        <p:tgtEl>
                                          <p:spTgt spid="3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300" fill="hold"/>
                                        <p:tgtEl>
                                          <p:spTgt spid="37"/>
                                        </p:tgtEl>
                                        <p:attrNameLst>
                                          <p:attrName>ppt_w</p:attrName>
                                        </p:attrNameLst>
                                      </p:cBhvr>
                                      <p:tavLst>
                                        <p:tav tm="0">
                                          <p:val>
                                            <p:fltVal val="0"/>
                                          </p:val>
                                        </p:tav>
                                        <p:tav tm="100000">
                                          <p:val>
                                            <p:strVal val="#ppt_w"/>
                                          </p:val>
                                        </p:tav>
                                      </p:tavLst>
                                    </p:anim>
                                    <p:anim calcmode="lin" valueType="num">
                                      <p:cBhvr>
                                        <p:cTn id="56" dur="300" fill="hold"/>
                                        <p:tgtEl>
                                          <p:spTgt spid="37"/>
                                        </p:tgtEl>
                                        <p:attrNameLst>
                                          <p:attrName>ppt_h</p:attrName>
                                        </p:attrNameLst>
                                      </p:cBhvr>
                                      <p:tavLst>
                                        <p:tav tm="0">
                                          <p:val>
                                            <p:fltVal val="0"/>
                                          </p:val>
                                        </p:tav>
                                        <p:tav tm="100000">
                                          <p:val>
                                            <p:strVal val="#ppt_h"/>
                                          </p:val>
                                        </p:tav>
                                      </p:tavLst>
                                    </p:anim>
                                    <p:anim calcmode="lin" valueType="num">
                                      <p:cBhvr>
                                        <p:cTn id="57" dur="300" fill="hold"/>
                                        <p:tgtEl>
                                          <p:spTgt spid="37"/>
                                        </p:tgtEl>
                                        <p:attrNameLst>
                                          <p:attrName>style.rotation</p:attrName>
                                        </p:attrNameLst>
                                      </p:cBhvr>
                                      <p:tavLst>
                                        <p:tav tm="0">
                                          <p:val>
                                            <p:fltVal val="90"/>
                                          </p:val>
                                        </p:tav>
                                        <p:tav tm="100000">
                                          <p:val>
                                            <p:fltVal val="0"/>
                                          </p:val>
                                        </p:tav>
                                      </p:tavLst>
                                    </p:anim>
                                    <p:animEffect transition="in" filter="fade">
                                      <p:cBhvr>
                                        <p:cTn id="58" dur="300"/>
                                        <p:tgtEl>
                                          <p:spTgt spid="3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300" fill="hold"/>
                                        <p:tgtEl>
                                          <p:spTgt spid="41"/>
                                        </p:tgtEl>
                                        <p:attrNameLst>
                                          <p:attrName>ppt_w</p:attrName>
                                        </p:attrNameLst>
                                      </p:cBhvr>
                                      <p:tavLst>
                                        <p:tav tm="0">
                                          <p:val>
                                            <p:fltVal val="0"/>
                                          </p:val>
                                        </p:tav>
                                        <p:tav tm="100000">
                                          <p:val>
                                            <p:strVal val="#ppt_w"/>
                                          </p:val>
                                        </p:tav>
                                      </p:tavLst>
                                    </p:anim>
                                    <p:anim calcmode="lin" valueType="num">
                                      <p:cBhvr>
                                        <p:cTn id="62" dur="300" fill="hold"/>
                                        <p:tgtEl>
                                          <p:spTgt spid="41"/>
                                        </p:tgtEl>
                                        <p:attrNameLst>
                                          <p:attrName>ppt_h</p:attrName>
                                        </p:attrNameLst>
                                      </p:cBhvr>
                                      <p:tavLst>
                                        <p:tav tm="0">
                                          <p:val>
                                            <p:fltVal val="0"/>
                                          </p:val>
                                        </p:tav>
                                        <p:tav tm="100000">
                                          <p:val>
                                            <p:strVal val="#ppt_h"/>
                                          </p:val>
                                        </p:tav>
                                      </p:tavLst>
                                    </p:anim>
                                    <p:anim calcmode="lin" valueType="num">
                                      <p:cBhvr>
                                        <p:cTn id="63" dur="300" fill="hold"/>
                                        <p:tgtEl>
                                          <p:spTgt spid="41"/>
                                        </p:tgtEl>
                                        <p:attrNameLst>
                                          <p:attrName>style.rotation</p:attrName>
                                        </p:attrNameLst>
                                      </p:cBhvr>
                                      <p:tavLst>
                                        <p:tav tm="0">
                                          <p:val>
                                            <p:fltVal val="90"/>
                                          </p:val>
                                        </p:tav>
                                        <p:tav tm="100000">
                                          <p:val>
                                            <p:fltVal val="0"/>
                                          </p:val>
                                        </p:tav>
                                      </p:tavLst>
                                    </p:anim>
                                    <p:animEffect transition="in" filter="fade">
                                      <p:cBhvr>
                                        <p:cTn id="64" dur="300"/>
                                        <p:tgtEl>
                                          <p:spTgt spid="4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300" fill="hold"/>
                                        <p:tgtEl>
                                          <p:spTgt spid="42"/>
                                        </p:tgtEl>
                                        <p:attrNameLst>
                                          <p:attrName>ppt_w</p:attrName>
                                        </p:attrNameLst>
                                      </p:cBhvr>
                                      <p:tavLst>
                                        <p:tav tm="0">
                                          <p:val>
                                            <p:fltVal val="0"/>
                                          </p:val>
                                        </p:tav>
                                        <p:tav tm="100000">
                                          <p:val>
                                            <p:strVal val="#ppt_w"/>
                                          </p:val>
                                        </p:tav>
                                      </p:tavLst>
                                    </p:anim>
                                    <p:anim calcmode="lin" valueType="num">
                                      <p:cBhvr>
                                        <p:cTn id="68" dur="300" fill="hold"/>
                                        <p:tgtEl>
                                          <p:spTgt spid="42"/>
                                        </p:tgtEl>
                                        <p:attrNameLst>
                                          <p:attrName>ppt_h</p:attrName>
                                        </p:attrNameLst>
                                      </p:cBhvr>
                                      <p:tavLst>
                                        <p:tav tm="0">
                                          <p:val>
                                            <p:fltVal val="0"/>
                                          </p:val>
                                        </p:tav>
                                        <p:tav tm="100000">
                                          <p:val>
                                            <p:strVal val="#ppt_h"/>
                                          </p:val>
                                        </p:tav>
                                      </p:tavLst>
                                    </p:anim>
                                    <p:anim calcmode="lin" valueType="num">
                                      <p:cBhvr>
                                        <p:cTn id="69" dur="300" fill="hold"/>
                                        <p:tgtEl>
                                          <p:spTgt spid="42"/>
                                        </p:tgtEl>
                                        <p:attrNameLst>
                                          <p:attrName>style.rotation</p:attrName>
                                        </p:attrNameLst>
                                      </p:cBhvr>
                                      <p:tavLst>
                                        <p:tav tm="0">
                                          <p:val>
                                            <p:fltVal val="90"/>
                                          </p:val>
                                        </p:tav>
                                        <p:tav tm="100000">
                                          <p:val>
                                            <p:fltVal val="0"/>
                                          </p:val>
                                        </p:tav>
                                      </p:tavLst>
                                    </p:anim>
                                    <p:animEffect transition="in" filter="fade">
                                      <p:cBhvr>
                                        <p:cTn id="70" dur="300"/>
                                        <p:tgtEl>
                                          <p:spTgt spid="4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300" fill="hold"/>
                                        <p:tgtEl>
                                          <p:spTgt spid="43"/>
                                        </p:tgtEl>
                                        <p:attrNameLst>
                                          <p:attrName>ppt_w</p:attrName>
                                        </p:attrNameLst>
                                      </p:cBhvr>
                                      <p:tavLst>
                                        <p:tav tm="0">
                                          <p:val>
                                            <p:fltVal val="0"/>
                                          </p:val>
                                        </p:tav>
                                        <p:tav tm="100000">
                                          <p:val>
                                            <p:strVal val="#ppt_w"/>
                                          </p:val>
                                        </p:tav>
                                      </p:tavLst>
                                    </p:anim>
                                    <p:anim calcmode="lin" valueType="num">
                                      <p:cBhvr>
                                        <p:cTn id="74" dur="300" fill="hold"/>
                                        <p:tgtEl>
                                          <p:spTgt spid="43"/>
                                        </p:tgtEl>
                                        <p:attrNameLst>
                                          <p:attrName>ppt_h</p:attrName>
                                        </p:attrNameLst>
                                      </p:cBhvr>
                                      <p:tavLst>
                                        <p:tav tm="0">
                                          <p:val>
                                            <p:fltVal val="0"/>
                                          </p:val>
                                        </p:tav>
                                        <p:tav tm="100000">
                                          <p:val>
                                            <p:strVal val="#ppt_h"/>
                                          </p:val>
                                        </p:tav>
                                      </p:tavLst>
                                    </p:anim>
                                    <p:anim calcmode="lin" valueType="num">
                                      <p:cBhvr>
                                        <p:cTn id="75" dur="300" fill="hold"/>
                                        <p:tgtEl>
                                          <p:spTgt spid="43"/>
                                        </p:tgtEl>
                                        <p:attrNameLst>
                                          <p:attrName>style.rotation</p:attrName>
                                        </p:attrNameLst>
                                      </p:cBhvr>
                                      <p:tavLst>
                                        <p:tav tm="0">
                                          <p:val>
                                            <p:fltVal val="90"/>
                                          </p:val>
                                        </p:tav>
                                        <p:tav tm="100000">
                                          <p:val>
                                            <p:fltVal val="0"/>
                                          </p:val>
                                        </p:tav>
                                      </p:tavLst>
                                    </p:anim>
                                    <p:animEffect transition="in" filter="fade">
                                      <p:cBhvr>
                                        <p:cTn id="76" dur="300"/>
                                        <p:tgtEl>
                                          <p:spTgt spid="43"/>
                                        </p:tgtEl>
                                      </p:cBhvr>
                                    </p:animEffect>
                                  </p:childTnLst>
                                </p:cTn>
                              </p:par>
                            </p:childTnLst>
                          </p:cTn>
                        </p:par>
                        <p:par>
                          <p:cTn id="77" fill="hold">
                            <p:stCondLst>
                              <p:cond delay="300"/>
                            </p:stCondLst>
                            <p:childTnLst>
                              <p:par>
                                <p:cTn id="78" presetID="8" presetClass="emph" presetSubtype="0" repeatCount="indefinite" fill="hold" grpId="0" nodeType="afterEffect">
                                  <p:stCondLst>
                                    <p:cond delay="0"/>
                                  </p:stCondLst>
                                  <p:childTnLst>
                                    <p:animRot by="21600000">
                                      <p:cBhvr>
                                        <p:cTn id="79" dur="2000" fill="hold"/>
                                        <p:tgtEl>
                                          <p:spTgt spid="31"/>
                                        </p:tgtEl>
                                        <p:attrNameLst>
                                          <p:attrName>r</p:attrName>
                                        </p:attrNameLst>
                                      </p:cBhvr>
                                    </p:animRot>
                                  </p:childTnLst>
                                </p:cTn>
                              </p:par>
                              <p:par>
                                <p:cTn id="80" presetID="8" presetClass="emph" presetSubtype="0" repeatCount="indefinite" fill="hold" grpId="0" nodeType="withEffect">
                                  <p:stCondLst>
                                    <p:cond delay="0"/>
                                  </p:stCondLst>
                                  <p:childTnLst>
                                    <p:animRot by="-21600000">
                                      <p:cBhvr>
                                        <p:cTn id="81" dur="2000" fill="hold"/>
                                        <p:tgtEl>
                                          <p:spTgt spid="30"/>
                                        </p:tgtEl>
                                        <p:attrNameLst>
                                          <p:attrName>r</p:attrName>
                                        </p:attrNameLst>
                                      </p:cBhvr>
                                    </p:animRot>
                                  </p:childTnLst>
                                </p:cTn>
                              </p:par>
                              <p:par>
                                <p:cTn id="82" presetID="8" presetClass="emph" presetSubtype="0" repeatCount="indefinite" fill="hold" grpId="0" nodeType="withEffect">
                                  <p:stCondLst>
                                    <p:cond delay="0"/>
                                  </p:stCondLst>
                                  <p:childTnLst>
                                    <p:animRot by="21600000">
                                      <p:cBhvr>
                                        <p:cTn id="83" dur="2000" fill="hold"/>
                                        <p:tgtEl>
                                          <p:spTgt spid="34"/>
                                        </p:tgtEl>
                                        <p:attrNameLst>
                                          <p:attrName>r</p:attrName>
                                        </p:attrNameLst>
                                      </p:cBhvr>
                                    </p:animRot>
                                  </p:childTnLst>
                                </p:cTn>
                              </p:par>
                              <p:par>
                                <p:cTn id="84" presetID="42" presetClass="entr" presetSubtype="0"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100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1000"/>
                                        <p:tgtEl>
                                          <p:spTgt spid="46"/>
                                        </p:tgtEl>
                                      </p:cBhvr>
                                    </p:animEffect>
                                    <p:anim calcmode="lin" valueType="num">
                                      <p:cBhvr>
                                        <p:cTn id="92" dur="1000" fill="hold"/>
                                        <p:tgtEl>
                                          <p:spTgt spid="46"/>
                                        </p:tgtEl>
                                        <p:attrNameLst>
                                          <p:attrName>ppt_x</p:attrName>
                                        </p:attrNameLst>
                                      </p:cBhvr>
                                      <p:tavLst>
                                        <p:tav tm="0">
                                          <p:val>
                                            <p:strVal val="#ppt_x"/>
                                          </p:val>
                                        </p:tav>
                                        <p:tav tm="100000">
                                          <p:val>
                                            <p:strVal val="#ppt_x"/>
                                          </p:val>
                                        </p:tav>
                                      </p:tavLst>
                                    </p:anim>
                                    <p:anim calcmode="lin" valueType="num">
                                      <p:cBhvr>
                                        <p:cTn id="93" dur="1000" fill="hold"/>
                                        <p:tgtEl>
                                          <p:spTgt spid="46"/>
                                        </p:tgtEl>
                                        <p:attrNameLst>
                                          <p:attrName>ppt_y</p:attrName>
                                        </p:attrNameLst>
                                      </p:cBhvr>
                                      <p:tavLst>
                                        <p:tav tm="0">
                                          <p:val>
                                            <p:strVal val="#ppt_y+.1"/>
                                          </p:val>
                                        </p:tav>
                                        <p:tav tm="100000">
                                          <p:val>
                                            <p:strVal val="#ppt_y"/>
                                          </p:val>
                                        </p:tav>
                                      </p:tavLst>
                                    </p:anim>
                                  </p:childTnLst>
                                </p:cTn>
                              </p:par>
                            </p:childTnLst>
                          </p:cTn>
                        </p:par>
                        <p:par>
                          <p:cTn id="94" fill="hold">
                            <p:stCondLst>
                              <p:cond delay="2300"/>
                            </p:stCondLst>
                            <p:childTnLst>
                              <p:par>
                                <p:cTn id="95" presetID="42" presetClass="entr" presetSubtype="0"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0" grpId="1" animBg="1"/>
      <p:bldP spid="31" grpId="0" animBg="1"/>
      <p:bldP spid="31" grpId="1" animBg="1"/>
      <p:bldP spid="32" grpId="0" animBg="1"/>
      <p:bldP spid="33" grpId="0" animBg="1"/>
      <p:bldP spid="34" grpId="0" animBg="1"/>
      <p:bldP spid="34" grpId="1" animBg="1"/>
      <p:bldP spid="35" grpId="0" animBg="1"/>
      <p:bldP spid="36" grpId="0" animBg="1"/>
      <p:bldP spid="37"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59" t="20225" r="18824" b="15943"/>
          <a:stretch/>
        </p:blipFill>
        <p:spPr bwMode="auto">
          <a:xfrm>
            <a:off x="611560" y="2320506"/>
            <a:ext cx="3767132" cy="2598122"/>
          </a:xfrm>
          <a:prstGeom prst="rect">
            <a:avLst/>
          </a:prstGeom>
          <a:noFill/>
          <a:ln w="9525">
            <a:noFill/>
            <a:miter lim="800000"/>
            <a:headEnd/>
            <a:tailEnd/>
          </a:ln>
        </p:spPr>
      </p:pic>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1228"/>
          <a:stretch/>
        </p:blipFill>
        <p:spPr bwMode="auto">
          <a:xfrm>
            <a:off x="5159570" y="2309918"/>
            <a:ext cx="3312368" cy="2608710"/>
          </a:xfrm>
          <a:prstGeom prst="rect">
            <a:avLst/>
          </a:prstGeom>
          <a:noFill/>
          <a:ln w="9525">
            <a:noFill/>
            <a:miter lim="800000"/>
            <a:headEnd/>
            <a:tailEnd/>
          </a:ln>
        </p:spPr>
      </p:pic>
      <p:sp>
        <p:nvSpPr>
          <p:cNvPr id="29" name="Oval 15"/>
          <p:cNvSpPr>
            <a:spLocks noChangeArrowheads="1"/>
          </p:cNvSpPr>
          <p:nvPr/>
        </p:nvSpPr>
        <p:spPr bwMode="auto">
          <a:xfrm>
            <a:off x="1547664" y="812347"/>
            <a:ext cx="746025" cy="749300"/>
          </a:xfrm>
          <a:prstGeom prst="ellipse">
            <a:avLst/>
          </a:prstGeom>
          <a:noFill/>
          <a:ln w="127000">
            <a:solidFill>
              <a:schemeClr val="accent5"/>
            </a:solidFill>
            <a:round/>
          </a:ln>
          <a:effectLst/>
        </p:spPr>
        <p:txBody>
          <a:bodyPr lIns="62110" tIns="31053" rIns="62110" bIns="31053" anchor="ctr"/>
          <a:lstStyle/>
          <a:p>
            <a:pPr algn="ctr" fontAlgn="auto"/>
            <a:r>
              <a:rPr lang="zh-CN" altLang="en-US" sz="2000" noProof="1">
                <a:solidFill>
                  <a:schemeClr val="bg1">
                    <a:lumMod val="50000"/>
                  </a:schemeClr>
                </a:solidFill>
                <a:latin typeface="微软雅黑" panose="020B0503020204020204" pitchFamily="34" charset="-122"/>
                <a:ea typeface="微软雅黑" panose="020B0503020204020204" pitchFamily="34" charset="-122"/>
              </a:rPr>
              <a:t>重复</a:t>
            </a:r>
          </a:p>
        </p:txBody>
      </p:sp>
      <p:sp>
        <p:nvSpPr>
          <p:cNvPr id="32" name="Oval 14">
            <a:extLst>
              <a:ext uri="{FF2B5EF4-FFF2-40B4-BE49-F238E27FC236}">
                <a16:creationId xmlns:a16="http://schemas.microsoft.com/office/drawing/2014/main" id="{61EFEAA8-0F09-4237-88FF-5B7CE35D84B9}"/>
              </a:ext>
            </a:extLst>
          </p:cNvPr>
          <p:cNvSpPr>
            <a:spLocks noChangeArrowheads="1"/>
          </p:cNvSpPr>
          <p:nvPr/>
        </p:nvSpPr>
        <p:spPr bwMode="auto">
          <a:xfrm>
            <a:off x="6294440" y="744965"/>
            <a:ext cx="925387" cy="927100"/>
          </a:xfrm>
          <a:prstGeom prst="ellipse">
            <a:avLst/>
          </a:prstGeom>
          <a:noFill/>
          <a:ln w="127000">
            <a:solidFill>
              <a:schemeClr val="accent1"/>
            </a:solidFill>
            <a:round/>
          </a:ln>
        </p:spPr>
        <p:txBody>
          <a:bodyPr lIns="24452" tIns="31053" rIns="24452" bIns="31053"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节奏</a:t>
            </a:r>
          </a:p>
        </p:txBody>
      </p:sp>
      <p:grpSp>
        <p:nvGrpSpPr>
          <p:cNvPr id="19" name="组合 18">
            <a:extLst>
              <a:ext uri="{FF2B5EF4-FFF2-40B4-BE49-F238E27FC236}">
                <a16:creationId xmlns:a16="http://schemas.microsoft.com/office/drawing/2014/main" id="{2AF06A8B-3EC3-4A7E-B18E-E919F8812870}"/>
              </a:ext>
            </a:extLst>
          </p:cNvPr>
          <p:cNvGrpSpPr/>
          <p:nvPr/>
        </p:nvGrpSpPr>
        <p:grpSpPr>
          <a:xfrm>
            <a:off x="2404798" y="411510"/>
            <a:ext cx="3757170" cy="1618720"/>
            <a:chOff x="2404798" y="411510"/>
            <a:chExt cx="3757170" cy="1618720"/>
          </a:xfrm>
        </p:grpSpPr>
        <p:grpSp>
          <p:nvGrpSpPr>
            <p:cNvPr id="2" name="Group 22"/>
            <p:cNvGrpSpPr/>
            <p:nvPr/>
          </p:nvGrpSpPr>
          <p:grpSpPr bwMode="auto">
            <a:xfrm>
              <a:off x="4178235" y="411510"/>
              <a:ext cx="769834" cy="512036"/>
              <a:chOff x="0" y="0"/>
              <a:chExt cx="1131895" cy="756184"/>
            </a:xfrm>
          </p:grpSpPr>
          <p:sp>
            <p:nvSpPr>
              <p:cNvPr id="67592" name="矩形 46"/>
              <p:cNvSpPr>
                <a:spLocks noChangeArrowheads="1"/>
              </p:cNvSpPr>
              <p:nvPr/>
            </p:nvSpPr>
            <p:spPr bwMode="auto">
              <a:xfrm>
                <a:off x="0" y="0"/>
                <a:ext cx="1080119" cy="756184"/>
              </a:xfrm>
              <a:prstGeom prst="rect">
                <a:avLst/>
              </a:prstGeom>
              <a:solidFill>
                <a:schemeClr val="accent2"/>
              </a:solidFill>
              <a:ln w="9525">
                <a:noFill/>
                <a:miter lim="800000"/>
              </a:ln>
            </p:spPr>
            <p:txBody>
              <a:bodyPr anchor="ctr"/>
              <a:lstStyle/>
              <a:p>
                <a:pPr algn="ctr"/>
                <a:endParaRPr lang="zh-CN" altLang="zh-CN" sz="18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3" name="文本框 47"/>
              <p:cNvSpPr>
                <a:spLocks noChangeArrowheads="1"/>
              </p:cNvSpPr>
              <p:nvPr/>
            </p:nvSpPr>
            <p:spPr bwMode="auto">
              <a:xfrm>
                <a:off x="51776" y="41770"/>
                <a:ext cx="1080119" cy="590890"/>
              </a:xfrm>
              <a:prstGeom prst="rect">
                <a:avLst/>
              </a:prstGeom>
              <a:noFill/>
              <a:ln w="9525">
                <a:noFill/>
                <a:miter lim="800000"/>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变化</a:t>
                </a:r>
              </a:p>
            </p:txBody>
          </p:sp>
        </p:grpSp>
        <p:grpSp>
          <p:nvGrpSpPr>
            <p:cNvPr id="4" name="Group 22"/>
            <p:cNvGrpSpPr/>
            <p:nvPr/>
          </p:nvGrpSpPr>
          <p:grpSpPr bwMode="auto">
            <a:xfrm>
              <a:off x="4178235" y="1601704"/>
              <a:ext cx="769834" cy="428526"/>
              <a:chOff x="0" y="0"/>
              <a:chExt cx="1131894" cy="629925"/>
            </a:xfrm>
          </p:grpSpPr>
          <p:sp>
            <p:nvSpPr>
              <p:cNvPr id="67600" name="矩形 46"/>
              <p:cNvSpPr>
                <a:spLocks noChangeArrowheads="1"/>
              </p:cNvSpPr>
              <p:nvPr/>
            </p:nvSpPr>
            <p:spPr bwMode="auto">
              <a:xfrm>
                <a:off x="0" y="0"/>
                <a:ext cx="1080120" cy="629925"/>
              </a:xfrm>
              <a:prstGeom prst="rect">
                <a:avLst/>
              </a:prstGeom>
              <a:solidFill>
                <a:schemeClr val="accent4"/>
              </a:solidFill>
              <a:ln w="9525">
                <a:noFill/>
                <a:miter lim="800000"/>
              </a:ln>
            </p:spPr>
            <p:txBody>
              <a:bodyPr anchor="ctr"/>
              <a:lstStyle/>
              <a:p>
                <a:pPr algn="ctr"/>
                <a:endParaRPr lang="zh-CN" altLang="zh-CN" sz="18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601" name="文本框 47"/>
              <p:cNvSpPr>
                <a:spLocks noChangeArrowheads="1"/>
              </p:cNvSpPr>
              <p:nvPr/>
            </p:nvSpPr>
            <p:spPr bwMode="auto">
              <a:xfrm>
                <a:off x="51774" y="41771"/>
                <a:ext cx="1080120" cy="588154"/>
              </a:xfrm>
              <a:prstGeom prst="rect">
                <a:avLst/>
              </a:prstGeom>
              <a:noFill/>
              <a:ln w="9525">
                <a:noFill/>
                <a:miter lim="800000"/>
              </a:ln>
            </p:spPr>
            <p:txBody>
              <a:bodyPr>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方正兰亭细黑_GBK" charset="-122"/>
                  </a:rPr>
                  <a:t>动感</a:t>
                </a:r>
              </a:p>
            </p:txBody>
          </p:sp>
        </p:grpSp>
        <p:cxnSp>
          <p:nvCxnSpPr>
            <p:cNvPr id="43" name="肘形连接符 42"/>
            <p:cNvCxnSpPr>
              <a:cxnSpLocks/>
            </p:cNvCxnSpPr>
            <p:nvPr/>
          </p:nvCxnSpPr>
          <p:spPr bwMode="auto">
            <a:xfrm rot="5400000">
              <a:off x="4923288" y="1186617"/>
              <a:ext cx="681047" cy="547038"/>
            </a:xfrm>
            <a:prstGeom prst="bentConnector2">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肘形连接符 43"/>
            <p:cNvCxnSpPr>
              <a:cxnSpLocks/>
            </p:cNvCxnSpPr>
            <p:nvPr/>
          </p:nvCxnSpPr>
          <p:spPr bwMode="auto">
            <a:xfrm rot="16200000" flipV="1">
              <a:off x="4999490" y="581771"/>
              <a:ext cx="528645" cy="547038"/>
            </a:xfrm>
            <a:prstGeom prst="bentConnector2">
              <a:avLst/>
            </a:prstGeom>
            <a:ln>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cxnSpLocks/>
            </p:cNvCxnSpPr>
            <p:nvPr/>
          </p:nvCxnSpPr>
          <p:spPr bwMode="auto">
            <a:xfrm>
              <a:off x="5537331" y="1199714"/>
              <a:ext cx="624637" cy="8801"/>
            </a:xfrm>
            <a:prstGeom prst="straightConnector1">
              <a:avLst/>
            </a:prstGeom>
            <a:ln>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5" name="组合 41">
              <a:extLst>
                <a:ext uri="{FF2B5EF4-FFF2-40B4-BE49-F238E27FC236}">
                  <a16:creationId xmlns:a16="http://schemas.microsoft.com/office/drawing/2014/main" id="{D9573958-DBCE-4BA7-A3F6-A3F73A3BBF9D}"/>
                </a:ext>
              </a:extLst>
            </p:cNvPr>
            <p:cNvGrpSpPr/>
            <p:nvPr/>
          </p:nvGrpSpPr>
          <p:grpSpPr bwMode="auto">
            <a:xfrm>
              <a:off x="2404798" y="582167"/>
              <a:ext cx="1631464" cy="1209692"/>
              <a:chOff x="3851918" y="1267706"/>
              <a:chExt cx="1071932" cy="1333449"/>
            </a:xfrm>
          </p:grpSpPr>
          <p:cxnSp>
            <p:nvCxnSpPr>
              <p:cNvPr id="36" name="肘形连接符 42">
                <a:extLst>
                  <a:ext uri="{FF2B5EF4-FFF2-40B4-BE49-F238E27FC236}">
                    <a16:creationId xmlns:a16="http://schemas.microsoft.com/office/drawing/2014/main" id="{E2B2289F-79DD-47C6-942D-587BE357A01E}"/>
                  </a:ext>
                </a:extLst>
              </p:cNvPr>
              <p:cNvCxnSpPr>
                <a:cxnSpLocks/>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肘形连接符 43">
                <a:extLst>
                  <a:ext uri="{FF2B5EF4-FFF2-40B4-BE49-F238E27FC236}">
                    <a16:creationId xmlns:a16="http://schemas.microsoft.com/office/drawing/2014/main" id="{C2D6E040-5C93-49BB-BFA2-9DBB66CEDCA3}"/>
                  </a:ext>
                </a:extLst>
              </p:cNvPr>
              <p:cNvCxnSpPr>
                <a:cxnSpLocks/>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F7D16256-A43F-4603-8851-D038BEAF7BDC}"/>
                  </a:ext>
                </a:extLst>
              </p:cNvPr>
              <p:cNvCxnSpPr>
                <a:cxnSpLocks/>
              </p:cNvCxnSpPr>
              <p:nvPr/>
            </p:nvCxnSpPr>
            <p:spPr>
              <a:xfrm>
                <a:off x="3851918" y="1948431"/>
                <a:ext cx="66140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17" name="箭头: 下 16">
            <a:extLst>
              <a:ext uri="{FF2B5EF4-FFF2-40B4-BE49-F238E27FC236}">
                <a16:creationId xmlns:a16="http://schemas.microsoft.com/office/drawing/2014/main" id="{3F1478D2-E564-4E8D-A297-DE3D367B3522}"/>
              </a:ext>
            </a:extLst>
          </p:cNvPr>
          <p:cNvSpPr/>
          <p:nvPr/>
        </p:nvSpPr>
        <p:spPr>
          <a:xfrm>
            <a:off x="1740656" y="1755518"/>
            <a:ext cx="360040" cy="4198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6" name="箭头: 下 45">
            <a:extLst>
              <a:ext uri="{FF2B5EF4-FFF2-40B4-BE49-F238E27FC236}">
                <a16:creationId xmlns:a16="http://schemas.microsoft.com/office/drawing/2014/main" id="{0757B003-9057-4288-9997-4A078C32D618}"/>
              </a:ext>
            </a:extLst>
          </p:cNvPr>
          <p:cNvSpPr/>
          <p:nvPr/>
        </p:nvSpPr>
        <p:spPr>
          <a:xfrm>
            <a:off x="6635734" y="1834672"/>
            <a:ext cx="360040" cy="419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par>
                                <p:cTn id="33" presetID="22" presetClass="entr" presetSubtype="1"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17"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2850027" y="892297"/>
            <a:ext cx="3362650" cy="3623673"/>
            <a:chOff x="3800036" y="1189724"/>
            <a:chExt cx="4483534" cy="4831564"/>
          </a:xfrm>
        </p:grpSpPr>
        <p:sp>
          <p:nvSpPr>
            <p:cNvPr id="14" name="Oval 16"/>
            <p:cNvSpPr/>
            <p:nvPr/>
          </p:nvSpPr>
          <p:spPr bwMode="auto">
            <a:xfrm>
              <a:off x="5054457" y="3565407"/>
              <a:ext cx="2051864" cy="2054890"/>
            </a:xfrm>
            <a:prstGeom prst="ellipse">
              <a:avLst/>
            </a:prstGeom>
            <a:solidFill>
              <a:schemeClr val="tx1">
                <a:lumMod val="65000"/>
                <a:lumOff val="35000"/>
              </a:schemeClr>
            </a:solidFill>
            <a:ln>
              <a:noFill/>
            </a:ln>
            <a:effectLst/>
          </p:spPr>
          <p:txBody>
            <a:bodyPr vert="horz" wrap="none" lIns="91440" tIns="45720" rIns="91440" bIns="45720" anchor="ctr" anchorCtr="0" compatLnSpc="1">
              <a:noAutofit/>
            </a:bodyPr>
            <a:lstStyle/>
            <a:p>
              <a:pPr algn="ctr"/>
              <a:r>
                <a:rPr lang="zh-CN" altLang="en-US" sz="3600" b="1" dirty="0">
                  <a:solidFill>
                    <a:schemeClr val="bg1"/>
                  </a:solidFill>
                  <a:latin typeface="华文细黑" panose="02010600040101010101" pitchFamily="2" charset="-122"/>
                  <a:ea typeface="华文细黑" panose="02010600040101010101" pitchFamily="2" charset="-122"/>
                </a:rPr>
                <a:t>陈列</a:t>
              </a:r>
              <a:endParaRPr lang="en-US" altLang="zh-CN" sz="3600" b="1" dirty="0">
                <a:solidFill>
                  <a:schemeClr val="bg1"/>
                </a:solidFill>
                <a:latin typeface="华文细黑" panose="02010600040101010101" pitchFamily="2" charset="-122"/>
                <a:ea typeface="华文细黑" panose="02010600040101010101" pitchFamily="2" charset="-122"/>
              </a:endParaRPr>
            </a:p>
            <a:p>
              <a:pPr algn="ctr"/>
              <a:r>
                <a:rPr lang="zh-CN" altLang="en-US" sz="3600" b="1" dirty="0">
                  <a:solidFill>
                    <a:schemeClr val="bg1"/>
                  </a:solidFill>
                  <a:latin typeface="华文细黑" panose="02010600040101010101" pitchFamily="2" charset="-122"/>
                  <a:ea typeface="华文细黑" panose="02010600040101010101" pitchFamily="2" charset="-122"/>
                </a:rPr>
                <a:t>方案</a:t>
              </a:r>
            </a:p>
          </p:txBody>
        </p:sp>
        <p:sp>
          <p:nvSpPr>
            <p:cNvPr id="22" name="Freeform: Shape 15"/>
            <p:cNvSpPr/>
            <p:nvPr/>
          </p:nvSpPr>
          <p:spPr bwMode="auto">
            <a:xfrm>
              <a:off x="4880441" y="1189724"/>
              <a:ext cx="2442263" cy="2697989"/>
            </a:xfrm>
            <a:custGeom>
              <a:avLst/>
              <a:gdLst>
                <a:gd name="T0" fmla="*/ 574 w 1095"/>
                <a:gd name="T1" fmla="*/ 0 h 1210"/>
                <a:gd name="T2" fmla="*/ 611 w 1095"/>
                <a:gd name="T3" fmla="*/ 33 h 1210"/>
                <a:gd name="T4" fmla="*/ 1095 w 1095"/>
                <a:gd name="T5" fmla="*/ 1140 h 1210"/>
                <a:gd name="T6" fmla="*/ 956 w 1095"/>
                <a:gd name="T7" fmla="*/ 1210 h 1210"/>
                <a:gd name="T8" fmla="*/ 905 w 1095"/>
                <a:gd name="T9" fmla="*/ 1147 h 1210"/>
                <a:gd name="T10" fmla="*/ 534 w 1095"/>
                <a:gd name="T11" fmla="*/ 994 h 1210"/>
                <a:gd name="T12" fmla="*/ 166 w 1095"/>
                <a:gd name="T13" fmla="*/ 1147 h 1210"/>
                <a:gd name="T14" fmla="*/ 122 w 1095"/>
                <a:gd name="T15" fmla="*/ 1201 h 1210"/>
                <a:gd name="T16" fmla="*/ 0 w 1095"/>
                <a:gd name="T17" fmla="*/ 1136 h 1210"/>
                <a:gd name="T18" fmla="*/ 14 w 1095"/>
                <a:gd name="T19" fmla="*/ 1108 h 1210"/>
                <a:gd name="T20" fmla="*/ 534 w 1095"/>
                <a:gd name="T21" fmla="*/ 33 h 1210"/>
                <a:gd name="T22" fmla="*/ 574 w 1095"/>
                <a:gd name="T23"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5" h="1210">
                  <a:moveTo>
                    <a:pt x="574" y="0"/>
                  </a:moveTo>
                  <a:cubicBezTo>
                    <a:pt x="588" y="0"/>
                    <a:pt x="601" y="10"/>
                    <a:pt x="611" y="33"/>
                  </a:cubicBezTo>
                  <a:cubicBezTo>
                    <a:pt x="1095" y="1140"/>
                    <a:pt x="1095" y="1140"/>
                    <a:pt x="1095" y="1140"/>
                  </a:cubicBezTo>
                  <a:cubicBezTo>
                    <a:pt x="956" y="1210"/>
                    <a:pt x="956" y="1210"/>
                    <a:pt x="956" y="1210"/>
                  </a:cubicBezTo>
                  <a:cubicBezTo>
                    <a:pt x="905" y="1147"/>
                    <a:pt x="905" y="1147"/>
                    <a:pt x="905" y="1147"/>
                  </a:cubicBezTo>
                  <a:cubicBezTo>
                    <a:pt x="810" y="1052"/>
                    <a:pt x="679" y="994"/>
                    <a:pt x="534" y="994"/>
                  </a:cubicBezTo>
                  <a:cubicBezTo>
                    <a:pt x="391" y="994"/>
                    <a:pt x="259" y="1052"/>
                    <a:pt x="166" y="1147"/>
                  </a:cubicBezTo>
                  <a:cubicBezTo>
                    <a:pt x="122" y="1201"/>
                    <a:pt x="122" y="1201"/>
                    <a:pt x="122" y="1201"/>
                  </a:cubicBezTo>
                  <a:cubicBezTo>
                    <a:pt x="0" y="1136"/>
                    <a:pt x="0" y="1136"/>
                    <a:pt x="0" y="1136"/>
                  </a:cubicBezTo>
                  <a:cubicBezTo>
                    <a:pt x="14" y="1108"/>
                    <a:pt x="14" y="1108"/>
                    <a:pt x="14" y="1108"/>
                  </a:cubicBezTo>
                  <a:cubicBezTo>
                    <a:pt x="146" y="834"/>
                    <a:pt x="317" y="483"/>
                    <a:pt x="534" y="33"/>
                  </a:cubicBezTo>
                  <a:cubicBezTo>
                    <a:pt x="546" y="10"/>
                    <a:pt x="560" y="0"/>
                    <a:pt x="574" y="0"/>
                  </a:cubicBezTo>
                  <a:close/>
                </a:path>
              </a:pathLst>
            </a:custGeom>
            <a:solidFill>
              <a:schemeClr val="accent1"/>
            </a:solidFill>
            <a:ln>
              <a:noFill/>
            </a:ln>
          </p:spPr>
          <p:txBody>
            <a:bodyPr anchor="ctr"/>
            <a:lstStyle/>
            <a:p>
              <a:pPr algn="ctr"/>
              <a:endParaRPr/>
            </a:p>
          </p:txBody>
        </p:sp>
        <p:sp>
          <p:nvSpPr>
            <p:cNvPr id="20" name="Freeform: Shape 14"/>
            <p:cNvSpPr/>
            <p:nvPr/>
          </p:nvSpPr>
          <p:spPr bwMode="auto">
            <a:xfrm>
              <a:off x="3800036" y="3949753"/>
              <a:ext cx="2175944" cy="2071535"/>
            </a:xfrm>
            <a:custGeom>
              <a:avLst/>
              <a:gdLst>
                <a:gd name="T0" fmla="*/ 433 w 975"/>
                <a:gd name="T1" fmla="*/ 0 h 929"/>
                <a:gd name="T2" fmla="*/ 545 w 975"/>
                <a:gd name="T3" fmla="*/ 61 h 929"/>
                <a:gd name="T4" fmla="*/ 537 w 975"/>
                <a:gd name="T5" fmla="*/ 78 h 929"/>
                <a:gd name="T6" fmla="*/ 495 w 975"/>
                <a:gd name="T7" fmla="*/ 282 h 929"/>
                <a:gd name="T8" fmla="*/ 965 w 975"/>
                <a:gd name="T9" fmla="*/ 803 h 929"/>
                <a:gd name="T10" fmla="*/ 975 w 975"/>
                <a:gd name="T11" fmla="*/ 805 h 929"/>
                <a:gd name="T12" fmla="*/ 975 w 975"/>
                <a:gd name="T13" fmla="*/ 929 h 929"/>
                <a:gd name="T14" fmla="*/ 937 w 975"/>
                <a:gd name="T15" fmla="*/ 929 h 929"/>
                <a:gd name="T16" fmla="*/ 72 w 975"/>
                <a:gd name="T17" fmla="*/ 929 h 929"/>
                <a:gd name="T18" fmla="*/ 20 w 975"/>
                <a:gd name="T19" fmla="*/ 849 h 929"/>
                <a:gd name="T20" fmla="*/ 390 w 975"/>
                <a:gd name="T21" fmla="*/ 87 h 929"/>
                <a:gd name="T22" fmla="*/ 433 w 975"/>
                <a:gd name="T23" fmla="*/ 0 h 929"/>
                <a:gd name="T24" fmla="*/ 433 w 975"/>
                <a:gd name="T25"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5" h="929">
                  <a:moveTo>
                    <a:pt x="433" y="0"/>
                  </a:moveTo>
                  <a:cubicBezTo>
                    <a:pt x="545" y="61"/>
                    <a:pt x="545" y="61"/>
                    <a:pt x="545" y="61"/>
                  </a:cubicBezTo>
                  <a:cubicBezTo>
                    <a:pt x="537" y="78"/>
                    <a:pt x="537" y="78"/>
                    <a:pt x="537" y="78"/>
                  </a:cubicBezTo>
                  <a:cubicBezTo>
                    <a:pt x="510" y="141"/>
                    <a:pt x="495" y="210"/>
                    <a:pt x="495" y="282"/>
                  </a:cubicBezTo>
                  <a:cubicBezTo>
                    <a:pt x="495" y="553"/>
                    <a:pt x="701" y="776"/>
                    <a:pt x="965" y="803"/>
                  </a:cubicBezTo>
                  <a:cubicBezTo>
                    <a:pt x="975" y="805"/>
                    <a:pt x="975" y="805"/>
                    <a:pt x="975" y="805"/>
                  </a:cubicBezTo>
                  <a:cubicBezTo>
                    <a:pt x="975" y="929"/>
                    <a:pt x="975" y="929"/>
                    <a:pt x="975" y="929"/>
                  </a:cubicBezTo>
                  <a:cubicBezTo>
                    <a:pt x="937" y="929"/>
                    <a:pt x="937" y="929"/>
                    <a:pt x="937" y="929"/>
                  </a:cubicBezTo>
                  <a:cubicBezTo>
                    <a:pt x="706" y="929"/>
                    <a:pt x="422" y="929"/>
                    <a:pt x="72" y="929"/>
                  </a:cubicBezTo>
                  <a:cubicBezTo>
                    <a:pt x="23" y="929"/>
                    <a:pt x="0" y="891"/>
                    <a:pt x="20" y="849"/>
                  </a:cubicBezTo>
                  <a:cubicBezTo>
                    <a:pt x="20" y="849"/>
                    <a:pt x="20" y="849"/>
                    <a:pt x="390" y="87"/>
                  </a:cubicBezTo>
                  <a:cubicBezTo>
                    <a:pt x="433" y="0"/>
                    <a:pt x="433" y="0"/>
                    <a:pt x="433" y="0"/>
                  </a:cubicBezTo>
                  <a:cubicBezTo>
                    <a:pt x="433" y="0"/>
                    <a:pt x="433" y="0"/>
                    <a:pt x="433" y="0"/>
                  </a:cubicBezTo>
                  <a:close/>
                </a:path>
              </a:pathLst>
            </a:custGeom>
            <a:solidFill>
              <a:schemeClr val="accent2"/>
            </a:solidFill>
            <a:ln>
              <a:noFill/>
            </a:ln>
          </p:spPr>
          <p:txBody>
            <a:bodyPr anchor="ctr"/>
            <a:lstStyle/>
            <a:p>
              <a:pPr algn="ctr"/>
              <a:endParaRPr/>
            </a:p>
          </p:txBody>
        </p:sp>
        <p:sp>
          <p:nvSpPr>
            <p:cNvPr id="18" name="Freeform: Shape 13"/>
            <p:cNvSpPr/>
            <p:nvPr/>
          </p:nvSpPr>
          <p:spPr bwMode="auto">
            <a:xfrm>
              <a:off x="6225654" y="3967911"/>
              <a:ext cx="2057916" cy="2053377"/>
            </a:xfrm>
            <a:custGeom>
              <a:avLst/>
              <a:gdLst>
                <a:gd name="T0" fmla="*/ 536 w 923"/>
                <a:gd name="T1" fmla="*/ 0 h 921"/>
                <a:gd name="T2" fmla="*/ 904 w 923"/>
                <a:gd name="T3" fmla="*/ 838 h 921"/>
                <a:gd name="T4" fmla="*/ 850 w 923"/>
                <a:gd name="T5" fmla="*/ 921 h 921"/>
                <a:gd name="T6" fmla="*/ 64 w 923"/>
                <a:gd name="T7" fmla="*/ 921 h 921"/>
                <a:gd name="T8" fmla="*/ 0 w 923"/>
                <a:gd name="T9" fmla="*/ 921 h 921"/>
                <a:gd name="T10" fmla="*/ 0 w 923"/>
                <a:gd name="T11" fmla="*/ 794 h 921"/>
                <a:gd name="T12" fmla="*/ 37 w 923"/>
                <a:gd name="T13" fmla="*/ 788 h 921"/>
                <a:gd name="T14" fmla="*/ 454 w 923"/>
                <a:gd name="T15" fmla="*/ 275 h 921"/>
                <a:gd name="T16" fmla="*/ 413 w 923"/>
                <a:gd name="T17" fmla="*/ 71 h 921"/>
                <a:gd name="T18" fmla="*/ 409 w 923"/>
                <a:gd name="T19" fmla="*/ 64 h 921"/>
                <a:gd name="T20" fmla="*/ 536 w 923"/>
                <a:gd name="T2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3" h="921">
                  <a:moveTo>
                    <a:pt x="536" y="0"/>
                  </a:moveTo>
                  <a:cubicBezTo>
                    <a:pt x="904" y="838"/>
                    <a:pt x="904" y="838"/>
                    <a:pt x="904" y="838"/>
                  </a:cubicBezTo>
                  <a:cubicBezTo>
                    <a:pt x="923" y="883"/>
                    <a:pt x="899" y="921"/>
                    <a:pt x="850" y="921"/>
                  </a:cubicBezTo>
                  <a:cubicBezTo>
                    <a:pt x="850" y="921"/>
                    <a:pt x="850" y="921"/>
                    <a:pt x="64" y="921"/>
                  </a:cubicBezTo>
                  <a:cubicBezTo>
                    <a:pt x="0" y="921"/>
                    <a:pt x="0" y="921"/>
                    <a:pt x="0" y="921"/>
                  </a:cubicBezTo>
                  <a:cubicBezTo>
                    <a:pt x="0" y="794"/>
                    <a:pt x="0" y="794"/>
                    <a:pt x="0" y="794"/>
                  </a:cubicBezTo>
                  <a:cubicBezTo>
                    <a:pt x="37" y="788"/>
                    <a:pt x="37" y="788"/>
                    <a:pt x="37" y="788"/>
                  </a:cubicBezTo>
                  <a:cubicBezTo>
                    <a:pt x="274" y="739"/>
                    <a:pt x="454" y="527"/>
                    <a:pt x="454" y="275"/>
                  </a:cubicBezTo>
                  <a:cubicBezTo>
                    <a:pt x="454" y="203"/>
                    <a:pt x="438" y="133"/>
                    <a:pt x="413" y="71"/>
                  </a:cubicBezTo>
                  <a:cubicBezTo>
                    <a:pt x="409" y="64"/>
                    <a:pt x="409" y="64"/>
                    <a:pt x="409" y="64"/>
                  </a:cubicBezTo>
                  <a:cubicBezTo>
                    <a:pt x="536" y="0"/>
                    <a:pt x="536" y="0"/>
                    <a:pt x="536" y="0"/>
                  </a:cubicBezTo>
                  <a:close/>
                </a:path>
              </a:pathLst>
            </a:custGeom>
            <a:solidFill>
              <a:schemeClr val="accent3"/>
            </a:solidFill>
            <a:ln>
              <a:noFill/>
            </a:ln>
          </p:spPr>
          <p:txBody>
            <a:bodyPr anchor="ctr"/>
            <a:lstStyle/>
            <a:p>
              <a:pPr algn="ctr"/>
              <a:endParaRPr/>
            </a:p>
          </p:txBody>
        </p:sp>
      </p:grpSp>
      <p:sp>
        <p:nvSpPr>
          <p:cNvPr id="12" name="TextBox 27"/>
          <p:cNvSpPr txBox="1"/>
          <p:nvPr/>
        </p:nvSpPr>
        <p:spPr>
          <a:xfrm>
            <a:off x="638871" y="3347149"/>
            <a:ext cx="2211156" cy="141032"/>
          </a:xfrm>
          <a:prstGeom prst="rect">
            <a:avLst/>
          </a:prstGeom>
          <a:noFill/>
        </p:spPr>
        <p:txBody>
          <a:bodyPr wrap="square" lIns="0" tIns="0" rIns="0" bIns="0">
            <a:noAutofit/>
          </a:bodyPr>
          <a:lstStyle/>
          <a:p>
            <a:pPr algn="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 色彩搭配</a:t>
            </a:r>
          </a:p>
        </p:txBody>
      </p:sp>
      <p:sp>
        <p:nvSpPr>
          <p:cNvPr id="10" name="TextBox 36"/>
          <p:cNvSpPr txBox="1"/>
          <p:nvPr/>
        </p:nvSpPr>
        <p:spPr>
          <a:xfrm>
            <a:off x="3881331" y="401194"/>
            <a:ext cx="3323356" cy="141032"/>
          </a:xfrm>
          <a:prstGeom prst="rect">
            <a:avLst/>
          </a:prstGeom>
          <a:noFill/>
        </p:spPr>
        <p:txBody>
          <a:bodyPr wrap="square" lIns="0" tIns="0" rIns="0" bIns="0">
            <a:no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 款式搭配</a:t>
            </a:r>
          </a:p>
        </p:txBody>
      </p:sp>
      <p:sp>
        <p:nvSpPr>
          <p:cNvPr id="8" name="TextBox 39"/>
          <p:cNvSpPr txBox="1"/>
          <p:nvPr/>
        </p:nvSpPr>
        <p:spPr>
          <a:xfrm>
            <a:off x="5518954" y="3350861"/>
            <a:ext cx="2918526" cy="141032"/>
          </a:xfrm>
          <a:prstGeom prst="rect">
            <a:avLst/>
          </a:prstGeom>
          <a:noFill/>
        </p:spPr>
        <p:txBody>
          <a:bodyPr wrap="square" lIns="0" tIns="0" rIns="0" bIns="0">
            <a:noAutofit/>
          </a:bodyPr>
          <a:lstStyle/>
          <a:p>
            <a:pPr algn="ct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陈列技巧</a:t>
            </a:r>
          </a:p>
        </p:txBody>
      </p:sp>
    </p:spTree>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411760" y="2361532"/>
            <a:ext cx="2819320" cy="492443"/>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作品展示</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棱台 10"/>
          <p:cNvSpPr/>
          <p:nvPr/>
        </p:nvSpPr>
        <p:spPr>
          <a:xfrm>
            <a:off x="1115616" y="2139702"/>
            <a:ext cx="936104" cy="9361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05</a:t>
            </a:r>
            <a:endParaRPr lang="zh-CN" altLang="en-US" sz="3200" dirty="0"/>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r="7170"/>
          <a:stretch>
            <a:fillRect/>
          </a:stretch>
        </p:blipFill>
        <p:spPr>
          <a:xfrm>
            <a:off x="4942476" y="267494"/>
            <a:ext cx="4201524" cy="43589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0-#ppt_w/2"/>
                                          </p:val>
                                        </p:tav>
                                        <p:tav tm="100000">
                                          <p:val>
                                            <p:strVal val="#ppt_x"/>
                                          </p:val>
                                        </p:tav>
                                      </p:tavLst>
                                    </p:anim>
                                    <p:anim calcmode="lin" valueType="num">
                                      <p:cBhvr additive="base">
                                        <p:cTn id="14"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4"/>
          <p:cNvSpPr>
            <a:spLocks noChangeArrowheads="1"/>
          </p:cNvSpPr>
          <p:nvPr/>
        </p:nvSpPr>
        <p:spPr bwMode="auto">
          <a:xfrm>
            <a:off x="5003989" y="1450622"/>
            <a:ext cx="3455917"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b="1" dirty="0">
                <a:solidFill>
                  <a:schemeClr val="bg1">
                    <a:lumMod val="50000"/>
                  </a:schemeClr>
                </a:solidFill>
                <a:latin typeface="微软雅黑" pitchFamily="34" charset="-122"/>
                <a:ea typeface="微软雅黑" pitchFamily="34" charset="-122"/>
              </a:rPr>
              <a:t>选用的壁面陈列的技巧</a:t>
            </a:r>
            <a:endParaRPr lang="en-US" altLang="zh-CN" sz="2400" dirty="0">
              <a:solidFill>
                <a:schemeClr val="bg1">
                  <a:lumMod val="50000"/>
                </a:schemeClr>
              </a:solidFill>
              <a:latin typeface="微软雅黑" pitchFamily="34" charset="-122"/>
              <a:ea typeface="微软雅黑" pitchFamily="34" charset="-122"/>
            </a:endParaRPr>
          </a:p>
        </p:txBody>
      </p:sp>
      <p:sp>
        <p:nvSpPr>
          <p:cNvPr id="8" name="矩形 7"/>
          <p:cNvSpPr/>
          <p:nvPr/>
        </p:nvSpPr>
        <p:spPr>
          <a:xfrm>
            <a:off x="4359318" y="1430692"/>
            <a:ext cx="425365" cy="425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altLang="zh-CN" sz="1799" dirty="0"/>
              <a:t>01</a:t>
            </a:r>
            <a:endParaRPr lang="zh-CN" altLang="en-US" sz="1799" dirty="0"/>
          </a:p>
        </p:txBody>
      </p:sp>
      <p:sp>
        <p:nvSpPr>
          <p:cNvPr id="9" name="Rectangle 24"/>
          <p:cNvSpPr>
            <a:spLocks noChangeArrowheads="1"/>
          </p:cNvSpPr>
          <p:nvPr/>
        </p:nvSpPr>
        <p:spPr bwMode="auto">
          <a:xfrm>
            <a:off x="5003989" y="2206228"/>
            <a:ext cx="3455917"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b="1" dirty="0">
                <a:solidFill>
                  <a:schemeClr val="bg1">
                    <a:lumMod val="50000"/>
                  </a:schemeClr>
                </a:solidFill>
                <a:latin typeface="微软雅黑" pitchFamily="34" charset="-122"/>
                <a:ea typeface="微软雅黑" pitchFamily="34" charset="-122"/>
              </a:rPr>
              <a:t>选用的陈列形式</a:t>
            </a:r>
            <a:endParaRPr lang="en-US" altLang="zh-CN" sz="2400" dirty="0">
              <a:solidFill>
                <a:schemeClr val="bg1">
                  <a:lumMod val="50000"/>
                </a:schemeClr>
              </a:solidFill>
              <a:latin typeface="微软雅黑" pitchFamily="34" charset="-122"/>
              <a:ea typeface="微软雅黑" pitchFamily="34" charset="-122"/>
            </a:endParaRPr>
          </a:p>
        </p:txBody>
      </p:sp>
      <p:sp>
        <p:nvSpPr>
          <p:cNvPr id="10" name="矩形 9"/>
          <p:cNvSpPr/>
          <p:nvPr/>
        </p:nvSpPr>
        <p:spPr>
          <a:xfrm>
            <a:off x="4359318" y="2186297"/>
            <a:ext cx="425365" cy="425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altLang="zh-CN" sz="1799" dirty="0"/>
              <a:t>02</a:t>
            </a:r>
            <a:endParaRPr lang="zh-CN" altLang="en-US" sz="1799" dirty="0"/>
          </a:p>
        </p:txBody>
      </p:sp>
      <p:sp>
        <p:nvSpPr>
          <p:cNvPr id="11" name="Rectangle 24"/>
          <p:cNvSpPr>
            <a:spLocks noChangeArrowheads="1"/>
          </p:cNvSpPr>
          <p:nvPr/>
        </p:nvSpPr>
        <p:spPr bwMode="auto">
          <a:xfrm>
            <a:off x="5001491" y="2949272"/>
            <a:ext cx="3455917"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b="1" dirty="0">
                <a:solidFill>
                  <a:schemeClr val="bg1">
                    <a:lumMod val="50000"/>
                  </a:schemeClr>
                </a:solidFill>
                <a:latin typeface="微软雅黑" pitchFamily="34" charset="-122"/>
                <a:ea typeface="微软雅黑" pitchFamily="34" charset="-122"/>
              </a:rPr>
              <a:t>陈列特色</a:t>
            </a:r>
            <a:r>
              <a:rPr lang="en-US" altLang="zh-CN" sz="2400" b="1" dirty="0">
                <a:solidFill>
                  <a:schemeClr val="bg1">
                    <a:lumMod val="50000"/>
                  </a:schemeClr>
                </a:solidFill>
                <a:latin typeface="微软雅黑" pitchFamily="34" charset="-122"/>
                <a:ea typeface="微软雅黑" pitchFamily="34" charset="-122"/>
              </a:rPr>
              <a:t>/</a:t>
            </a:r>
            <a:r>
              <a:rPr lang="zh-CN" altLang="en-US" sz="2400" b="1" dirty="0">
                <a:solidFill>
                  <a:schemeClr val="bg1">
                    <a:lumMod val="50000"/>
                  </a:schemeClr>
                </a:solidFill>
                <a:latin typeface="微软雅黑" pitchFamily="34" charset="-122"/>
                <a:ea typeface="微软雅黑" pitchFamily="34" charset="-122"/>
              </a:rPr>
              <a:t>陈列亮点</a:t>
            </a:r>
            <a:endParaRPr lang="en-US" altLang="zh-CN" sz="2400" dirty="0">
              <a:solidFill>
                <a:schemeClr val="bg1">
                  <a:lumMod val="50000"/>
                </a:schemeClr>
              </a:solidFill>
              <a:latin typeface="微软雅黑" pitchFamily="34" charset="-122"/>
              <a:ea typeface="微软雅黑" pitchFamily="34" charset="-122"/>
            </a:endParaRPr>
          </a:p>
        </p:txBody>
      </p:sp>
      <p:sp>
        <p:nvSpPr>
          <p:cNvPr id="16" name="矩形 15"/>
          <p:cNvSpPr/>
          <p:nvPr/>
        </p:nvSpPr>
        <p:spPr>
          <a:xfrm>
            <a:off x="4359318" y="2928650"/>
            <a:ext cx="425365" cy="4255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altLang="zh-CN" sz="1799" dirty="0"/>
              <a:t>03</a:t>
            </a:r>
            <a:endParaRPr lang="zh-CN" altLang="en-US" sz="1799" dirty="0"/>
          </a:p>
        </p:txBody>
      </p:sp>
      <p:sp>
        <p:nvSpPr>
          <p:cNvPr id="17" name="Rectangle 24"/>
          <p:cNvSpPr>
            <a:spLocks noChangeArrowheads="1"/>
          </p:cNvSpPr>
          <p:nvPr/>
        </p:nvSpPr>
        <p:spPr bwMode="auto">
          <a:xfrm>
            <a:off x="5001491" y="3704878"/>
            <a:ext cx="3455917" cy="40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2400" b="1" dirty="0">
                <a:solidFill>
                  <a:schemeClr val="bg1">
                    <a:lumMod val="50000"/>
                  </a:schemeClr>
                </a:solidFill>
                <a:latin typeface="微软雅黑" pitchFamily="34" charset="-122"/>
                <a:ea typeface="微软雅黑" pitchFamily="34" charset="-122"/>
              </a:rPr>
              <a:t>整体陈列风格</a:t>
            </a:r>
            <a:endParaRPr lang="en-US" altLang="zh-CN" sz="2400" dirty="0">
              <a:solidFill>
                <a:schemeClr val="bg1">
                  <a:lumMod val="50000"/>
                </a:schemeClr>
              </a:solidFill>
              <a:latin typeface="微软雅黑" pitchFamily="34" charset="-122"/>
              <a:ea typeface="微软雅黑" pitchFamily="34" charset="-122"/>
            </a:endParaRPr>
          </a:p>
        </p:txBody>
      </p:sp>
      <p:sp>
        <p:nvSpPr>
          <p:cNvPr id="18" name="矩形 17"/>
          <p:cNvSpPr/>
          <p:nvPr/>
        </p:nvSpPr>
        <p:spPr>
          <a:xfrm>
            <a:off x="4359318" y="3684256"/>
            <a:ext cx="425365" cy="4255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rtlCol="0" anchor="ctr"/>
          <a:lstStyle/>
          <a:p>
            <a:pPr algn="ctr"/>
            <a:r>
              <a:rPr lang="en-US" altLang="zh-CN" sz="1799" dirty="0"/>
              <a:t>04</a:t>
            </a:r>
            <a:endParaRPr lang="zh-CN" altLang="en-US" sz="1799" dirty="0"/>
          </a:p>
        </p:txBody>
      </p:sp>
      <p:grpSp>
        <p:nvGrpSpPr>
          <p:cNvPr id="13" name="组合 12">
            <a:extLst>
              <a:ext uri="{FF2B5EF4-FFF2-40B4-BE49-F238E27FC236}">
                <a16:creationId xmlns:a16="http://schemas.microsoft.com/office/drawing/2014/main" id="{344B6E9F-2A87-4DBA-A4BD-04EA71DB9BF3}"/>
              </a:ext>
            </a:extLst>
          </p:cNvPr>
          <p:cNvGrpSpPr/>
          <p:nvPr/>
        </p:nvGrpSpPr>
        <p:grpSpPr>
          <a:xfrm>
            <a:off x="683568" y="1563638"/>
            <a:ext cx="2462217" cy="2462219"/>
            <a:chOff x="4618825" y="2081308"/>
            <a:chExt cx="1407280" cy="1407281"/>
          </a:xfrm>
        </p:grpSpPr>
        <p:sp>
          <p:nvSpPr>
            <p:cNvPr id="14" name="Oval 18">
              <a:extLst>
                <a:ext uri="{FF2B5EF4-FFF2-40B4-BE49-F238E27FC236}">
                  <a16:creationId xmlns:a16="http://schemas.microsoft.com/office/drawing/2014/main" id="{19B5EF8A-365C-4A0A-A29D-56E06F7DD229}"/>
                </a:ext>
              </a:extLst>
            </p:cNvPr>
            <p:cNvSpPr/>
            <p:nvPr/>
          </p:nvSpPr>
          <p:spPr>
            <a:xfrm>
              <a:off x="4618825" y="2081308"/>
              <a:ext cx="1407280" cy="1407281"/>
            </a:xfrm>
            <a:prstGeom prst="ellipse">
              <a:avLst/>
            </a:prstGeom>
            <a:solidFill>
              <a:srgbClr val="E6E7EA"/>
            </a:solidFill>
            <a:ln w="12700">
              <a:miter lim="400000"/>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25">
              <a:extLst>
                <a:ext uri="{FF2B5EF4-FFF2-40B4-BE49-F238E27FC236}">
                  <a16:creationId xmlns:a16="http://schemas.microsoft.com/office/drawing/2014/main" id="{C4539456-C85C-4C14-8475-D8BB4C9B1318}"/>
                </a:ext>
              </a:extLst>
            </p:cNvPr>
            <p:cNvGrpSpPr/>
            <p:nvPr/>
          </p:nvGrpSpPr>
          <p:grpSpPr>
            <a:xfrm>
              <a:off x="4711308" y="2173791"/>
              <a:ext cx="1222313" cy="1222313"/>
              <a:chOff x="0" y="0"/>
              <a:chExt cx="3259500" cy="3259500"/>
            </a:xfrm>
          </p:grpSpPr>
          <p:sp>
            <p:nvSpPr>
              <p:cNvPr id="19" name="Oval 26">
                <a:extLst>
                  <a:ext uri="{FF2B5EF4-FFF2-40B4-BE49-F238E27FC236}">
                    <a16:creationId xmlns:a16="http://schemas.microsoft.com/office/drawing/2014/main" id="{6B54B26A-B5D6-40F9-A8C8-04C339235544}"/>
                  </a:ext>
                </a:extLst>
              </p:cNvPr>
              <p:cNvSpPr/>
              <p:nvPr/>
            </p:nvSpPr>
            <p:spPr>
              <a:xfrm>
                <a:off x="0" y="0"/>
                <a:ext cx="3259500" cy="3259500"/>
              </a:xfrm>
              <a:prstGeom prst="ellipse">
                <a:avLst/>
              </a:prstGeom>
              <a:solidFill>
                <a:schemeClr val="accent3"/>
              </a:solidFill>
              <a:ln w="12700" cap="flat">
                <a:noFill/>
                <a:miter lim="400000"/>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27">
                <a:extLst>
                  <a:ext uri="{FF2B5EF4-FFF2-40B4-BE49-F238E27FC236}">
                    <a16:creationId xmlns:a16="http://schemas.microsoft.com/office/drawing/2014/main" id="{8C7631FA-EC1D-41C6-87D7-0288F73F3E4F}"/>
                  </a:ext>
                </a:extLst>
              </p:cNvPr>
              <p:cNvSpPr/>
              <p:nvPr/>
            </p:nvSpPr>
            <p:spPr>
              <a:xfrm>
                <a:off x="1020253" y="1088765"/>
                <a:ext cx="1218990" cy="945497"/>
              </a:xfrm>
              <a:custGeom>
                <a:avLst/>
                <a:gdLst/>
                <a:ahLst/>
                <a:cxnLst>
                  <a:cxn ang="0">
                    <a:pos x="wd2" y="hd2"/>
                  </a:cxn>
                  <a:cxn ang="5400000">
                    <a:pos x="wd2" y="hd2"/>
                  </a:cxn>
                  <a:cxn ang="10800000">
                    <a:pos x="wd2" y="hd2"/>
                  </a:cxn>
                  <a:cxn ang="16200000">
                    <a:pos x="wd2" y="hd2"/>
                  </a:cxn>
                </a:cxnLst>
                <a:rect l="0" t="0" r="r" b="b"/>
                <a:pathLst>
                  <a:path w="20580" h="20757"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rgbClr val="FFFFFF"/>
              </a:solidFill>
              <a:ln w="12700" cap="flat">
                <a:noFill/>
                <a:miter lim="400000"/>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906451495"/>
      </p:ext>
    </p:extLst>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14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 presetClass="entr" presetSubtype="2" fill="hold" grpId="0" nodeType="withEffect">
                                  <p:stCondLst>
                                    <p:cond delay="1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19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2" presetClass="entr" presetSubtype="2" fill="hold" grpId="0" nodeType="withEffect">
                                  <p:stCondLst>
                                    <p:cond delay="1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par>
                                <p:cTn id="28" presetID="53" presetClass="entr" presetSubtype="16" fill="hold" grpId="0" nodeType="withEffect">
                                  <p:stCondLst>
                                    <p:cond delay="24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2" presetClass="entr" presetSubtype="2" fill="hold" grpId="0" nodeType="withEffect">
                                  <p:stCondLst>
                                    <p:cond delay="24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29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2" presetClass="entr" presetSubtype="2" fill="hold" grpId="0" nodeType="withEffect">
                                  <p:stCondLst>
                                    <p:cond delay="29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1+#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6"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532293d-2bb2-40b4-a232-ef9d37e6744d"/>
          <p:cNvGrpSpPr>
            <a:grpSpLocks noChangeAspect="1"/>
          </p:cNvGrpSpPr>
          <p:nvPr/>
        </p:nvGrpSpPr>
        <p:grpSpPr>
          <a:xfrm>
            <a:off x="323528" y="411510"/>
            <a:ext cx="8359346" cy="4176464"/>
            <a:chOff x="864561" y="523143"/>
            <a:chExt cx="11083727" cy="5537611"/>
          </a:xfrm>
        </p:grpSpPr>
        <p:grpSp>
          <p:nvGrpSpPr>
            <p:cNvPr id="4" name="Group 29"/>
            <p:cNvGrpSpPr/>
            <p:nvPr/>
          </p:nvGrpSpPr>
          <p:grpSpPr>
            <a:xfrm>
              <a:off x="2789732" y="1172336"/>
              <a:ext cx="7001679" cy="4418441"/>
              <a:chOff x="3452909" y="1506577"/>
              <a:chExt cx="6199706" cy="3912348"/>
            </a:xfrm>
          </p:grpSpPr>
          <p:cxnSp>
            <p:nvCxnSpPr>
              <p:cNvPr id="23" name="Straight Connector 8"/>
              <p:cNvCxnSpPr/>
              <p:nvPr/>
            </p:nvCxnSpPr>
            <p:spPr>
              <a:xfrm rot="20943308">
                <a:off x="3867874" y="2591852"/>
                <a:ext cx="1916046" cy="1492823"/>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10"/>
              <p:cNvCxnSpPr/>
              <p:nvPr/>
            </p:nvCxnSpPr>
            <p:spPr>
              <a:xfrm rot="20943308" flipV="1">
                <a:off x="3576470" y="4112593"/>
                <a:ext cx="2423914" cy="738717"/>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p:nvPr/>
            </p:nvCxnSpPr>
            <p:spPr>
              <a:xfrm rot="20943308" flipH="1">
                <a:off x="3452909" y="2822866"/>
                <a:ext cx="507868" cy="222384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14"/>
              <p:cNvCxnSpPr/>
              <p:nvPr/>
            </p:nvCxnSpPr>
            <p:spPr>
              <a:xfrm rot="20943308" flipH="1">
                <a:off x="5713531" y="1857132"/>
                <a:ext cx="1646723" cy="1892961"/>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16"/>
              <p:cNvCxnSpPr/>
              <p:nvPr/>
            </p:nvCxnSpPr>
            <p:spPr>
              <a:xfrm rot="20943308" flipV="1">
                <a:off x="3680679" y="2050412"/>
                <a:ext cx="3570464" cy="40013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18"/>
              <p:cNvCxnSpPr/>
              <p:nvPr/>
            </p:nvCxnSpPr>
            <p:spPr>
              <a:xfrm rot="20943308">
                <a:off x="7262533" y="1506577"/>
                <a:ext cx="2069946" cy="1227346"/>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0"/>
              <p:cNvCxnSpPr/>
              <p:nvPr/>
            </p:nvCxnSpPr>
            <p:spPr>
              <a:xfrm rot="20943308" flipV="1">
                <a:off x="5818480" y="2872269"/>
                <a:ext cx="3708973" cy="66946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2"/>
              <p:cNvCxnSpPr/>
              <p:nvPr/>
            </p:nvCxnSpPr>
            <p:spPr>
              <a:xfrm rot="20943308" flipH="1" flipV="1">
                <a:off x="6025747" y="3695854"/>
                <a:ext cx="1908351" cy="1500518"/>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4"/>
              <p:cNvCxnSpPr/>
              <p:nvPr/>
            </p:nvCxnSpPr>
            <p:spPr>
              <a:xfrm rot="20943308" flipH="1">
                <a:off x="7844298" y="2678188"/>
                <a:ext cx="1808317" cy="216998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26"/>
              <p:cNvCxnSpPr/>
              <p:nvPr/>
            </p:nvCxnSpPr>
            <p:spPr>
              <a:xfrm rot="20943308" flipH="1" flipV="1">
                <a:off x="3687337" y="4668666"/>
                <a:ext cx="4355350" cy="750259"/>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 name="Oval 1"/>
            <p:cNvSpPr/>
            <p:nvPr/>
          </p:nvSpPr>
          <p:spPr>
            <a:xfrm rot="20943308">
              <a:off x="2704422" y="2205170"/>
              <a:ext cx="827174" cy="827174"/>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Oval 2"/>
            <p:cNvSpPr/>
            <p:nvPr/>
          </p:nvSpPr>
          <p:spPr>
            <a:xfrm rot="20943308">
              <a:off x="2619788" y="4788433"/>
              <a:ext cx="827174" cy="827174"/>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Oval 3"/>
            <p:cNvSpPr/>
            <p:nvPr/>
          </p:nvSpPr>
          <p:spPr>
            <a:xfrm rot="20943308">
              <a:off x="5149060" y="3449586"/>
              <a:ext cx="827174" cy="827174"/>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Oval 4"/>
            <p:cNvSpPr/>
            <p:nvPr/>
          </p:nvSpPr>
          <p:spPr>
            <a:xfrm rot="20943308">
              <a:off x="7578284" y="4705835"/>
              <a:ext cx="827174" cy="827174"/>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Oval 5"/>
            <p:cNvSpPr/>
            <p:nvPr/>
          </p:nvSpPr>
          <p:spPr>
            <a:xfrm rot="20943308">
              <a:off x="6569072" y="997545"/>
              <a:ext cx="827174" cy="827174"/>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Oval 6"/>
            <p:cNvSpPr/>
            <p:nvPr/>
          </p:nvSpPr>
          <p:spPr>
            <a:xfrm rot="20943308">
              <a:off x="9126607" y="1910332"/>
              <a:ext cx="827174" cy="827174"/>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25"/>
            <p:cNvSpPr/>
            <p:nvPr/>
          </p:nvSpPr>
          <p:spPr bwMode="auto">
            <a:xfrm>
              <a:off x="5462840" y="3673520"/>
              <a:ext cx="199613" cy="359303"/>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31"/>
            <p:cNvSpPr/>
            <p:nvPr/>
          </p:nvSpPr>
          <p:spPr bwMode="auto">
            <a:xfrm>
              <a:off x="2858593" y="5052577"/>
              <a:ext cx="364295" cy="299419"/>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32"/>
            <p:cNvSpPr/>
            <p:nvPr/>
          </p:nvSpPr>
          <p:spPr bwMode="auto">
            <a:xfrm>
              <a:off x="9367143" y="2135143"/>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35"/>
            <p:cNvSpPr/>
            <p:nvPr/>
          </p:nvSpPr>
          <p:spPr bwMode="auto">
            <a:xfrm>
              <a:off x="6826864" y="1248752"/>
              <a:ext cx="327619" cy="32701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38"/>
            <p:cNvSpPr/>
            <p:nvPr/>
          </p:nvSpPr>
          <p:spPr bwMode="auto">
            <a:xfrm>
              <a:off x="7742854" y="4891562"/>
              <a:ext cx="484623" cy="44835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39"/>
            <p:cNvSpPr>
              <a:spLocks noChangeAspect="1"/>
            </p:cNvSpPr>
            <p:nvPr/>
          </p:nvSpPr>
          <p:spPr bwMode="auto">
            <a:xfrm>
              <a:off x="2927482" y="2418157"/>
              <a:ext cx="381053" cy="380653"/>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ectangle 40"/>
            <p:cNvSpPr/>
            <p:nvPr/>
          </p:nvSpPr>
          <p:spPr>
            <a:xfrm>
              <a:off x="864561" y="2418157"/>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色彩搭配</a:t>
              </a:r>
            </a:p>
          </p:txBody>
        </p:sp>
        <p:sp>
          <p:nvSpPr>
            <p:cNvPr id="18" name="Rectangle 41"/>
            <p:cNvSpPr/>
            <p:nvPr/>
          </p:nvSpPr>
          <p:spPr>
            <a:xfrm>
              <a:off x="9830283" y="2137991"/>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陈列规范</a:t>
              </a:r>
            </a:p>
          </p:txBody>
        </p:sp>
        <p:sp>
          <p:nvSpPr>
            <p:cNvPr id="19" name="Rectangle 42"/>
            <p:cNvSpPr/>
            <p:nvPr/>
          </p:nvSpPr>
          <p:spPr>
            <a:xfrm>
              <a:off x="5922827" y="523143"/>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陈列技巧</a:t>
              </a:r>
            </a:p>
          </p:txBody>
        </p:sp>
        <p:sp>
          <p:nvSpPr>
            <p:cNvPr id="20" name="Rectangle 43"/>
            <p:cNvSpPr/>
            <p:nvPr/>
          </p:nvSpPr>
          <p:spPr>
            <a:xfrm>
              <a:off x="4503644" y="4325125"/>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壁面陈列</a:t>
              </a:r>
            </a:p>
          </p:txBody>
        </p:sp>
        <p:sp>
          <p:nvSpPr>
            <p:cNvPr id="21" name="Rectangle 44"/>
            <p:cNvSpPr/>
            <p:nvPr/>
          </p:nvSpPr>
          <p:spPr>
            <a:xfrm>
              <a:off x="1925676" y="5735344"/>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2400" b="1" dirty="0">
                  <a:solidFill>
                    <a:schemeClr val="bg1">
                      <a:lumMod val="50000"/>
                    </a:schemeClr>
                  </a:solidFill>
                  <a:latin typeface="微软雅黑" panose="020B0503020204020204" pitchFamily="34" charset="-122"/>
                  <a:ea typeface="微软雅黑" panose="020B0503020204020204" pitchFamily="34" charset="-122"/>
                </a:rPr>
                <a:t>款式搭配</a:t>
              </a:r>
            </a:p>
          </p:txBody>
        </p:sp>
        <p:sp>
          <p:nvSpPr>
            <p:cNvPr id="22" name="Rectangle 45"/>
            <p:cNvSpPr/>
            <p:nvPr/>
          </p:nvSpPr>
          <p:spPr>
            <a:xfrm>
              <a:off x="6926163" y="5630881"/>
              <a:ext cx="2118005" cy="325410"/>
            </a:xfrm>
            <a:prstGeom prst="rect">
              <a:avLst/>
            </a:prstGeom>
            <a:noFill/>
          </p:spPr>
          <p:txBody>
            <a:bodyPr wrap="none" lIns="0" tIns="0" rIns="0" bIns="0" anchor="ctr" anchorCtr="1">
              <a:noAutofit/>
            </a:bodyPr>
            <a:lstStyle/>
            <a:p>
              <a:pPr lvl="0" algn="ctr" defTabSz="913765">
                <a:spcBef>
                  <a:spcPct val="0"/>
                </a:spcBef>
                <a:defRPr/>
              </a:pPr>
              <a:r>
                <a:rPr lang="zh-CN" altLang="en-US" sz="11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466">
      <a:dk1>
        <a:sysClr val="windowText" lastClr="000000"/>
      </a:dk1>
      <a:lt1>
        <a:sysClr val="window" lastClr="FFFFFF"/>
      </a:lt1>
      <a:dk2>
        <a:srgbClr val="5A6378"/>
      </a:dk2>
      <a:lt2>
        <a:srgbClr val="7F7F7F"/>
      </a:lt2>
      <a:accent1>
        <a:srgbClr val="D9605D"/>
      </a:accent1>
      <a:accent2>
        <a:srgbClr val="F4A81C"/>
      </a:accent2>
      <a:accent3>
        <a:srgbClr val="548DBF"/>
      </a:accent3>
      <a:accent4>
        <a:srgbClr val="D9605D"/>
      </a:accent4>
      <a:accent5>
        <a:srgbClr val="F4A81C"/>
      </a:accent5>
      <a:accent6>
        <a:srgbClr val="548DBF"/>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1178</Words>
  <Application>Microsoft Office PowerPoint</Application>
  <PresentationFormat>全屏显示(16:9)</PresentationFormat>
  <Paragraphs>202</Paragraphs>
  <Slides>24</Slides>
  <Notes>18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Gill Sans</vt:lpstr>
      <vt:lpstr>맑은 고딕</vt:lpstr>
      <vt:lpstr>Open Sans</vt:lpstr>
      <vt:lpstr>Roboto condensed</vt:lpstr>
      <vt:lpstr>方正兰亭黑_GBK</vt:lpstr>
      <vt:lpstr>方正兰亭细黑_GBK</vt:lpstr>
      <vt:lpstr>华文细黑</vt:lpstr>
      <vt:lpstr>迷你简水黑</vt:lpstr>
      <vt:lpstr>宋体</vt:lpstr>
      <vt:lpstr>微软雅黑</vt:lpstr>
      <vt:lpstr>Agency FB</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多彩年度工作总结</dc:title>
  <dc:creator>USER</dc:creator>
  <cp:lastModifiedBy>Venus Ye</cp:lastModifiedBy>
  <cp:revision>457</cp:revision>
  <dcterms:created xsi:type="dcterms:W3CDTF">2014-11-09T01:07:00Z</dcterms:created>
  <dcterms:modified xsi:type="dcterms:W3CDTF">2017-09-26T03:11:15Z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2052-10.1.0.6750</vt:lpwstr>
  </property>
</Properties>
</file>